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4"/>
  </p:sldMasterIdLst>
  <p:notesMasterIdLst>
    <p:notesMasterId r:id="rId22"/>
  </p:notesMasterIdLst>
  <p:sldIdLst>
    <p:sldId id="256" r:id="rId5"/>
    <p:sldId id="411" r:id="rId6"/>
    <p:sldId id="399" r:id="rId7"/>
    <p:sldId id="403" r:id="rId8"/>
    <p:sldId id="402" r:id="rId9"/>
    <p:sldId id="401" r:id="rId10"/>
    <p:sldId id="352" r:id="rId11"/>
    <p:sldId id="425" r:id="rId12"/>
    <p:sldId id="449" r:id="rId13"/>
    <p:sldId id="450" r:id="rId14"/>
    <p:sldId id="451" r:id="rId15"/>
    <p:sldId id="452" r:id="rId16"/>
    <p:sldId id="454" r:id="rId17"/>
    <p:sldId id="456" r:id="rId18"/>
    <p:sldId id="455" r:id="rId19"/>
    <p:sldId id="457" r:id="rId20"/>
    <p:sldId id="390" r:id="rId21"/>
  </p:sldIdLst>
  <p:sldSz cx="9144000" cy="5143500" type="screen16x9"/>
  <p:notesSz cx="6858000" cy="9144000"/>
  <p:embeddedFontLst>
    <p:embeddedFont>
      <p:font typeface="Dosis" pitchFamily="2" charset="0"/>
      <p:regular r:id="rId23"/>
      <p:bold r:id="rId24"/>
    </p:embeddedFont>
    <p:embeddedFont>
      <p:font typeface="Krona One" panose="020B0604020202020204" charset="0"/>
      <p:regular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  <p:embeddedFont>
      <p:font typeface="Ubuntu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98">
          <p15:clr>
            <a:srgbClr val="FF0000"/>
          </p15:clr>
        </p15:guide>
        <p15:guide id="2" pos="519">
          <p15:clr>
            <a:srgbClr val="FFFF00"/>
          </p15:clr>
        </p15:guide>
        <p15:guide id="3" orient="horz" pos="2889">
          <p15:clr>
            <a:srgbClr val="FFFF00"/>
          </p15:clr>
        </p15:guide>
        <p15:guide id="4" orient="horz" pos="347">
          <p15:clr>
            <a:srgbClr val="FFFF00"/>
          </p15:clr>
        </p15:guide>
        <p15:guide id="5" pos="5249">
          <p15:clr>
            <a:srgbClr val="FFFF00"/>
          </p15:clr>
        </p15:guide>
        <p15:guide id="6" pos="2888">
          <p15:clr>
            <a:srgbClr val="9AA0A6"/>
          </p15:clr>
        </p15:guide>
        <p15:guide id="7" orient="horz">
          <p15:clr>
            <a:srgbClr val="9AA0A6"/>
          </p15:clr>
        </p15:guide>
        <p15:guide id="8" orient="horz" pos="1323">
          <p15:clr>
            <a:srgbClr val="9AA0A6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FB3BF8-1F8A-291C-840A-853B553636E0}" name="ALDO RAZIEL HERNANDEZ ALVAREZ" initials="ARHA" userId="S::ARHernandez@cnsf.gob.mx::5bf40253-5cfa-4473-9e63-9d01842aff2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A LUNA MARTINEZ" initials="KLM" lastIdx="1" clrIdx="0">
    <p:extLst>
      <p:ext uri="{19B8F6BF-5375-455C-9EA6-DF929625EA0E}">
        <p15:presenceInfo xmlns:p15="http://schemas.microsoft.com/office/powerpoint/2012/main" userId="S::KLuna@cnsf.gob.mx::82bd43ad-f19c-47b6-a940-36d3fe2d22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A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F209CB-014B-4630-9C9F-FB9302701F2E}" v="3" dt="2023-01-14T03:27:11.922"/>
  </p1510:revLst>
</p1510:revInfo>
</file>

<file path=ppt/tableStyles.xml><?xml version="1.0" encoding="utf-8"?>
<a:tblStyleLst xmlns:a="http://schemas.openxmlformats.org/drawingml/2006/main" def="{D83416F8-5DFA-49BE-BF0E-69B13D439C13}">
  <a:tblStyle styleId="{D83416F8-5DFA-49BE-BF0E-69B13D439C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2" y="62"/>
      </p:cViewPr>
      <p:guideLst>
        <p:guide orient="horz" pos="498"/>
        <p:guide pos="519"/>
        <p:guide orient="horz" pos="2889"/>
        <p:guide orient="horz" pos="347"/>
        <p:guide pos="5249"/>
        <p:guide pos="2888"/>
        <p:guide orient="horz"/>
        <p:guide orient="horz" pos="13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commentAuthors" Target="commentAuthors.xml"/><Relationship Id="rId46" Type="http://schemas.openxmlformats.org/officeDocument/2006/relationships/customXml" Target="../customXml/item4.xml"/><Relationship Id="rId20" Type="http://schemas.openxmlformats.org/officeDocument/2006/relationships/slide" Target="slides/slide16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DO RAZIEL HERNANDEZ ALVAREZ" userId="5bf40253-5cfa-4473-9e63-9d01842aff24" providerId="ADAL" clId="{49F209CB-014B-4630-9C9F-FB9302701F2E}"/>
    <pc:docChg chg="undo custSel addSld delSld modSld sldOrd">
      <pc:chgData name="ALDO RAZIEL HERNANDEZ ALVAREZ" userId="5bf40253-5cfa-4473-9e63-9d01842aff24" providerId="ADAL" clId="{49F209CB-014B-4630-9C9F-FB9302701F2E}" dt="2023-01-16T21:36:36.892" v="2286"/>
      <pc:docMkLst>
        <pc:docMk/>
      </pc:docMkLst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0" sldId="263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0" sldId="271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121185857" sldId="337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253369225" sldId="339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668227212" sldId="346"/>
        </pc:sldMkLst>
      </pc:sldChg>
      <pc:sldChg chg="modSp add mod">
        <pc:chgData name="ALDO RAZIEL HERNANDEZ ALVAREZ" userId="5bf40253-5cfa-4473-9e63-9d01842aff24" providerId="ADAL" clId="{49F209CB-014B-4630-9C9F-FB9302701F2E}" dt="2023-01-16T21:31:06.388" v="2159" actId="20577"/>
        <pc:sldMkLst>
          <pc:docMk/>
          <pc:sldMk cId="2237468422" sldId="352"/>
        </pc:sldMkLst>
        <pc:spChg chg="mod">
          <ac:chgData name="ALDO RAZIEL HERNANDEZ ALVAREZ" userId="5bf40253-5cfa-4473-9e63-9d01842aff24" providerId="ADAL" clId="{49F209CB-014B-4630-9C9F-FB9302701F2E}" dt="2023-01-16T21:31:06.388" v="2159" actId="20577"/>
          <ac:spMkLst>
            <pc:docMk/>
            <pc:sldMk cId="2237468422" sldId="352"/>
            <ac:spMk id="926" creationId="{00000000-0000-0000-0000-000000000000}"/>
          </ac:spMkLst>
        </pc:spChg>
      </pc:sldChg>
      <pc:sldChg chg="del">
        <pc:chgData name="ALDO RAZIEL HERNANDEZ ALVAREZ" userId="5bf40253-5cfa-4473-9e63-9d01842aff24" providerId="ADAL" clId="{49F209CB-014B-4630-9C9F-FB9302701F2E}" dt="2023-01-13T23:04:30.477" v="230" actId="2696"/>
        <pc:sldMkLst>
          <pc:docMk/>
          <pc:sldMk cId="2391409385" sldId="352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2507862003" sldId="355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796899861" sldId="362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873670042" sldId="363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2993707988" sldId="364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1837423016" sldId="371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672515162" sldId="380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2549021289" sldId="381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1998662401" sldId="389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601424930" sldId="394"/>
        </pc:sldMkLst>
      </pc:sldChg>
      <pc:sldChg chg="add del">
        <pc:chgData name="ALDO RAZIEL HERNANDEZ ALVAREZ" userId="5bf40253-5cfa-4473-9e63-9d01842aff24" providerId="ADAL" clId="{49F209CB-014B-4630-9C9F-FB9302701F2E}" dt="2023-01-13T23:36:05.806" v="282" actId="2696"/>
        <pc:sldMkLst>
          <pc:docMk/>
          <pc:sldMk cId="331743854" sldId="398"/>
        </pc:sldMkLst>
      </pc:sldChg>
      <pc:sldChg chg="del">
        <pc:chgData name="ALDO RAZIEL HERNANDEZ ALVAREZ" userId="5bf40253-5cfa-4473-9e63-9d01842aff24" providerId="ADAL" clId="{49F209CB-014B-4630-9C9F-FB9302701F2E}" dt="2023-01-13T23:04:30.477" v="230" actId="2696"/>
        <pc:sldMkLst>
          <pc:docMk/>
          <pc:sldMk cId="3447897815" sldId="398"/>
        </pc:sldMkLst>
      </pc:sldChg>
      <pc:sldChg chg="del">
        <pc:chgData name="ALDO RAZIEL HERNANDEZ ALVAREZ" userId="5bf40253-5cfa-4473-9e63-9d01842aff24" providerId="ADAL" clId="{49F209CB-014B-4630-9C9F-FB9302701F2E}" dt="2023-01-13T23:04:30.477" v="230" actId="2696"/>
        <pc:sldMkLst>
          <pc:docMk/>
          <pc:sldMk cId="3717837114" sldId="399"/>
        </pc:sldMkLst>
      </pc:sldChg>
      <pc:sldChg chg="modSp add mod">
        <pc:chgData name="ALDO RAZIEL HERNANDEZ ALVAREZ" userId="5bf40253-5cfa-4473-9e63-9d01842aff24" providerId="ADAL" clId="{49F209CB-014B-4630-9C9F-FB9302701F2E}" dt="2023-01-16T21:34:37.344" v="2215" actId="20577"/>
        <pc:sldMkLst>
          <pc:docMk/>
          <pc:sldMk cId="4002127472" sldId="399"/>
        </pc:sldMkLst>
        <pc:spChg chg="mod">
          <ac:chgData name="ALDO RAZIEL HERNANDEZ ALVAREZ" userId="5bf40253-5cfa-4473-9e63-9d01842aff24" providerId="ADAL" clId="{49F209CB-014B-4630-9C9F-FB9302701F2E}" dt="2023-01-13T23:47:02.386" v="404" actId="20577"/>
          <ac:spMkLst>
            <pc:docMk/>
            <pc:sldMk cId="4002127472" sldId="399"/>
            <ac:spMk id="450" creationId="{041DC1AC-8AF2-4521-8DEB-EDBE3E475325}"/>
          </ac:spMkLst>
        </pc:spChg>
        <pc:spChg chg="mod">
          <ac:chgData name="ALDO RAZIEL HERNANDEZ ALVAREZ" userId="5bf40253-5cfa-4473-9e63-9d01842aff24" providerId="ADAL" clId="{49F209CB-014B-4630-9C9F-FB9302701F2E}" dt="2023-01-13T23:46:58.119" v="402" actId="20577"/>
          <ac:spMkLst>
            <pc:docMk/>
            <pc:sldMk cId="4002127472" sldId="399"/>
            <ac:spMk id="452" creationId="{14DD696F-ECE5-4232-8C9B-9353C6C32AC2}"/>
          </ac:spMkLst>
        </pc:spChg>
        <pc:spChg chg="mod">
          <ac:chgData name="ALDO RAZIEL HERNANDEZ ALVAREZ" userId="5bf40253-5cfa-4473-9e63-9d01842aff24" providerId="ADAL" clId="{49F209CB-014B-4630-9C9F-FB9302701F2E}" dt="2023-01-16T21:34:23.259" v="2202" actId="404"/>
          <ac:spMkLst>
            <pc:docMk/>
            <pc:sldMk cId="4002127472" sldId="399"/>
            <ac:spMk id="456" creationId="{EA1FED27-B42C-4709-BC29-623F5B61CA4E}"/>
          </ac:spMkLst>
        </pc:spChg>
        <pc:spChg chg="mod">
          <ac:chgData name="ALDO RAZIEL HERNANDEZ ALVAREZ" userId="5bf40253-5cfa-4473-9e63-9d01842aff24" providerId="ADAL" clId="{49F209CB-014B-4630-9C9F-FB9302701F2E}" dt="2023-01-13T23:47:05.389" v="406" actId="20577"/>
          <ac:spMkLst>
            <pc:docMk/>
            <pc:sldMk cId="4002127472" sldId="399"/>
            <ac:spMk id="458" creationId="{9759AA19-6299-4B15-8D56-DB083D902C97}"/>
          </ac:spMkLst>
        </pc:spChg>
        <pc:spChg chg="mod">
          <ac:chgData name="ALDO RAZIEL HERNANDEZ ALVAREZ" userId="5bf40253-5cfa-4473-9e63-9d01842aff24" providerId="ADAL" clId="{49F209CB-014B-4630-9C9F-FB9302701F2E}" dt="2023-01-16T21:34:37.344" v="2215" actId="20577"/>
          <ac:spMkLst>
            <pc:docMk/>
            <pc:sldMk cId="4002127472" sldId="399"/>
            <ac:spMk id="460" creationId="{CC29E7D6-2182-42C9-A11D-AA82ABC19A10}"/>
          </ac:spMkLst>
        </pc:spChg>
        <pc:spChg chg="mod">
          <ac:chgData name="ALDO RAZIEL HERNANDEZ ALVAREZ" userId="5bf40253-5cfa-4473-9e63-9d01842aff24" providerId="ADAL" clId="{49F209CB-014B-4630-9C9F-FB9302701F2E}" dt="2023-01-14T06:49:48.307" v="2135" actId="20577"/>
          <ac:spMkLst>
            <pc:docMk/>
            <pc:sldMk cId="4002127472" sldId="399"/>
            <ac:spMk id="926" creationId="{00000000-0000-0000-0000-000000000000}"/>
          </ac:spMkLst>
        </pc:spChg>
      </pc:sldChg>
      <pc:sldChg chg="modSp add mod ord">
        <pc:chgData name="ALDO RAZIEL HERNANDEZ ALVAREZ" userId="5bf40253-5cfa-4473-9e63-9d01842aff24" providerId="ADAL" clId="{49F209CB-014B-4630-9C9F-FB9302701F2E}" dt="2023-01-14T01:11:17.120" v="471" actId="20577"/>
        <pc:sldMkLst>
          <pc:docMk/>
          <pc:sldMk cId="583515641" sldId="400"/>
        </pc:sldMkLst>
        <pc:spChg chg="mod">
          <ac:chgData name="ALDO RAZIEL HERNANDEZ ALVAREZ" userId="5bf40253-5cfa-4473-9e63-9d01842aff24" providerId="ADAL" clId="{49F209CB-014B-4630-9C9F-FB9302701F2E}" dt="2023-01-14T01:11:14.308" v="469" actId="20577"/>
          <ac:spMkLst>
            <pc:docMk/>
            <pc:sldMk cId="583515641" sldId="400"/>
            <ac:spMk id="450" creationId="{8B3D7089-9E0C-4488-BA4B-D192B649B830}"/>
          </ac:spMkLst>
        </pc:spChg>
        <pc:spChg chg="mod">
          <ac:chgData name="ALDO RAZIEL HERNANDEZ ALVAREZ" userId="5bf40253-5cfa-4473-9e63-9d01842aff24" providerId="ADAL" clId="{49F209CB-014B-4630-9C9F-FB9302701F2E}" dt="2023-01-14T01:11:11.802" v="467" actId="20577"/>
          <ac:spMkLst>
            <pc:docMk/>
            <pc:sldMk cId="583515641" sldId="400"/>
            <ac:spMk id="452" creationId="{7380509B-9135-4011-9193-7D9D06A0E24F}"/>
          </ac:spMkLst>
        </pc:spChg>
        <pc:spChg chg="mod">
          <ac:chgData name="ALDO RAZIEL HERNANDEZ ALVAREZ" userId="5bf40253-5cfa-4473-9e63-9d01842aff24" providerId="ADAL" clId="{49F209CB-014B-4630-9C9F-FB9302701F2E}" dt="2023-01-14T01:11:17.120" v="471" actId="20577"/>
          <ac:spMkLst>
            <pc:docMk/>
            <pc:sldMk cId="583515641" sldId="400"/>
            <ac:spMk id="459" creationId="{483DFBF1-45C8-4A29-813A-372EC521F08D}"/>
          </ac:spMkLst>
        </pc:spChg>
        <pc:spChg chg="mod">
          <ac:chgData name="ALDO RAZIEL HERNANDEZ ALVAREZ" userId="5bf40253-5cfa-4473-9e63-9d01842aff24" providerId="ADAL" clId="{49F209CB-014B-4630-9C9F-FB9302701F2E}" dt="2023-01-14T01:10:54.874" v="465" actId="20577"/>
          <ac:spMkLst>
            <pc:docMk/>
            <pc:sldMk cId="583515641" sldId="400"/>
            <ac:spMk id="926" creationId="{00000000-0000-0000-0000-000000000000}"/>
          </ac:spMkLst>
        </pc:spChg>
      </pc:sldChg>
      <pc:sldChg chg="del">
        <pc:chgData name="ALDO RAZIEL HERNANDEZ ALVAREZ" userId="5bf40253-5cfa-4473-9e63-9d01842aff24" providerId="ADAL" clId="{49F209CB-014B-4630-9C9F-FB9302701F2E}" dt="2023-01-13T23:04:30.477" v="230" actId="2696"/>
        <pc:sldMkLst>
          <pc:docMk/>
          <pc:sldMk cId="964613056" sldId="400"/>
        </pc:sldMkLst>
      </pc:sldChg>
      <pc:sldChg chg="modSp add mod ord">
        <pc:chgData name="ALDO RAZIEL HERNANDEZ ALVAREZ" userId="5bf40253-5cfa-4473-9e63-9d01842aff24" providerId="ADAL" clId="{49F209CB-014B-4630-9C9F-FB9302701F2E}" dt="2023-01-16T21:35:40.666" v="2285" actId="404"/>
        <pc:sldMkLst>
          <pc:docMk/>
          <pc:sldMk cId="392358331" sldId="401"/>
        </pc:sldMkLst>
        <pc:spChg chg="mod">
          <ac:chgData name="ALDO RAZIEL HERNANDEZ ALVAREZ" userId="5bf40253-5cfa-4473-9e63-9d01842aff24" providerId="ADAL" clId="{49F209CB-014B-4630-9C9F-FB9302701F2E}" dt="2023-01-14T01:12:29.954" v="475" actId="20577"/>
          <ac:spMkLst>
            <pc:docMk/>
            <pc:sldMk cId="392358331" sldId="401"/>
            <ac:spMk id="434" creationId="{543D1FFA-FA99-4D66-A6B4-ACEA430EEC36}"/>
          </ac:spMkLst>
        </pc:spChg>
        <pc:spChg chg="mod">
          <ac:chgData name="ALDO RAZIEL HERNANDEZ ALVAREZ" userId="5bf40253-5cfa-4473-9e63-9d01842aff24" providerId="ADAL" clId="{49F209CB-014B-4630-9C9F-FB9302701F2E}" dt="2023-01-14T01:12:27.180" v="473" actId="20577"/>
          <ac:spMkLst>
            <pc:docMk/>
            <pc:sldMk cId="392358331" sldId="401"/>
            <ac:spMk id="436" creationId="{AEC82EFA-4295-4347-B72B-90EEE06AADA5}"/>
          </ac:spMkLst>
        </pc:spChg>
        <pc:spChg chg="mod">
          <ac:chgData name="ALDO RAZIEL HERNANDEZ ALVAREZ" userId="5bf40253-5cfa-4473-9e63-9d01842aff24" providerId="ADAL" clId="{49F209CB-014B-4630-9C9F-FB9302701F2E}" dt="2023-01-16T21:35:34.344" v="2275" actId="404"/>
          <ac:spMkLst>
            <pc:docMk/>
            <pc:sldMk cId="392358331" sldId="401"/>
            <ac:spMk id="441" creationId="{7047B89E-A7A1-4454-9CD2-676394F0BD2F}"/>
          </ac:spMkLst>
        </pc:spChg>
        <pc:spChg chg="mod">
          <ac:chgData name="ALDO RAZIEL HERNANDEZ ALVAREZ" userId="5bf40253-5cfa-4473-9e63-9d01842aff24" providerId="ADAL" clId="{49F209CB-014B-4630-9C9F-FB9302701F2E}" dt="2023-01-14T01:12:33.303" v="477" actId="20577"/>
          <ac:spMkLst>
            <pc:docMk/>
            <pc:sldMk cId="392358331" sldId="401"/>
            <ac:spMk id="443" creationId="{E23275B9-6CD0-45CE-AEB5-A7ED3D989B53}"/>
          </ac:spMkLst>
        </pc:spChg>
        <pc:spChg chg="mod">
          <ac:chgData name="ALDO RAZIEL HERNANDEZ ALVAREZ" userId="5bf40253-5cfa-4473-9e63-9d01842aff24" providerId="ADAL" clId="{49F209CB-014B-4630-9C9F-FB9302701F2E}" dt="2023-01-16T21:35:40.666" v="2285" actId="404"/>
          <ac:spMkLst>
            <pc:docMk/>
            <pc:sldMk cId="392358331" sldId="401"/>
            <ac:spMk id="445" creationId="{EA8F57AE-FACC-48F2-9075-97EF573B74EE}"/>
          </ac:spMkLst>
        </pc:spChg>
        <pc:spChg chg="mod">
          <ac:chgData name="ALDO RAZIEL HERNANDEZ ALVAREZ" userId="5bf40253-5cfa-4473-9e63-9d01842aff24" providerId="ADAL" clId="{49F209CB-014B-4630-9C9F-FB9302701F2E}" dt="2023-01-14T01:10:41.736" v="460" actId="20577"/>
          <ac:spMkLst>
            <pc:docMk/>
            <pc:sldMk cId="392358331" sldId="401"/>
            <ac:spMk id="926" creationId="{00000000-0000-0000-0000-000000000000}"/>
          </ac:spMkLst>
        </pc:spChg>
      </pc:sldChg>
      <pc:sldChg chg="del">
        <pc:chgData name="ALDO RAZIEL HERNANDEZ ALVAREZ" userId="5bf40253-5cfa-4473-9e63-9d01842aff24" providerId="ADAL" clId="{49F209CB-014B-4630-9C9F-FB9302701F2E}" dt="2023-01-13T23:04:30.477" v="230" actId="2696"/>
        <pc:sldMkLst>
          <pc:docMk/>
          <pc:sldMk cId="3433725469" sldId="401"/>
        </pc:sldMkLst>
      </pc:sldChg>
      <pc:sldChg chg="modSp add mod ord">
        <pc:chgData name="ALDO RAZIEL HERNANDEZ ALVAREZ" userId="5bf40253-5cfa-4473-9e63-9d01842aff24" providerId="ADAL" clId="{49F209CB-014B-4630-9C9F-FB9302701F2E}" dt="2023-01-16T21:35:21.274" v="2263" actId="404"/>
        <pc:sldMkLst>
          <pc:docMk/>
          <pc:sldMk cId="1714292764" sldId="402"/>
        </pc:sldMkLst>
        <pc:spChg chg="mod">
          <ac:chgData name="ALDO RAZIEL HERNANDEZ ALVAREZ" userId="5bf40253-5cfa-4473-9e63-9d01842aff24" providerId="ADAL" clId="{49F209CB-014B-4630-9C9F-FB9302701F2E}" dt="2023-01-14T00:08:57.158" v="449" actId="20577"/>
          <ac:spMkLst>
            <pc:docMk/>
            <pc:sldMk cId="1714292764" sldId="402"/>
            <ac:spMk id="434" creationId="{94EFA583-D319-4111-A961-36515177F407}"/>
          </ac:spMkLst>
        </pc:spChg>
        <pc:spChg chg="mod">
          <ac:chgData name="ALDO RAZIEL HERNANDEZ ALVAREZ" userId="5bf40253-5cfa-4473-9e63-9d01842aff24" providerId="ADAL" clId="{49F209CB-014B-4630-9C9F-FB9302701F2E}" dt="2023-01-14T00:08:53.520" v="447" actId="20577"/>
          <ac:spMkLst>
            <pc:docMk/>
            <pc:sldMk cId="1714292764" sldId="402"/>
            <ac:spMk id="436" creationId="{E516B8E0-A962-4905-B1F9-ADED825EAFE0}"/>
          </ac:spMkLst>
        </pc:spChg>
        <pc:spChg chg="mod">
          <ac:chgData name="ALDO RAZIEL HERNANDEZ ALVAREZ" userId="5bf40253-5cfa-4473-9e63-9d01842aff24" providerId="ADAL" clId="{49F209CB-014B-4630-9C9F-FB9302701F2E}" dt="2023-01-16T21:35:13.433" v="2253" actId="404"/>
          <ac:spMkLst>
            <pc:docMk/>
            <pc:sldMk cId="1714292764" sldId="402"/>
            <ac:spMk id="441" creationId="{1C2C2DAB-F734-4C8E-9DFE-983E283F8548}"/>
          </ac:spMkLst>
        </pc:spChg>
        <pc:spChg chg="mod">
          <ac:chgData name="ALDO RAZIEL HERNANDEZ ALVAREZ" userId="5bf40253-5cfa-4473-9e63-9d01842aff24" providerId="ADAL" clId="{49F209CB-014B-4630-9C9F-FB9302701F2E}" dt="2023-01-14T00:08:59.882" v="451" actId="20577"/>
          <ac:spMkLst>
            <pc:docMk/>
            <pc:sldMk cId="1714292764" sldId="402"/>
            <ac:spMk id="443" creationId="{AE51E709-0782-4AEF-805A-F11599B24E7B}"/>
          </ac:spMkLst>
        </pc:spChg>
        <pc:spChg chg="mod">
          <ac:chgData name="ALDO RAZIEL HERNANDEZ ALVAREZ" userId="5bf40253-5cfa-4473-9e63-9d01842aff24" providerId="ADAL" clId="{49F209CB-014B-4630-9C9F-FB9302701F2E}" dt="2023-01-16T21:35:21.274" v="2263" actId="404"/>
          <ac:spMkLst>
            <pc:docMk/>
            <pc:sldMk cId="1714292764" sldId="402"/>
            <ac:spMk id="445" creationId="{98FF2437-588F-492E-A1E3-4A3BD2A4F437}"/>
          </ac:spMkLst>
        </pc:spChg>
        <pc:spChg chg="mod">
          <ac:chgData name="ALDO RAZIEL HERNANDEZ ALVAREZ" userId="5bf40253-5cfa-4473-9e63-9d01842aff24" providerId="ADAL" clId="{49F209CB-014B-4630-9C9F-FB9302701F2E}" dt="2023-01-14T00:08:46.231" v="445" actId="20577"/>
          <ac:spMkLst>
            <pc:docMk/>
            <pc:sldMk cId="1714292764" sldId="402"/>
            <ac:spMk id="926" creationId="{00000000-0000-0000-0000-000000000000}"/>
          </ac:spMkLst>
        </pc:spChg>
      </pc:sldChg>
      <pc:sldChg chg="del">
        <pc:chgData name="ALDO RAZIEL HERNANDEZ ALVAREZ" userId="5bf40253-5cfa-4473-9e63-9d01842aff24" providerId="ADAL" clId="{49F209CB-014B-4630-9C9F-FB9302701F2E}" dt="2023-01-13T23:04:30.477" v="230" actId="2696"/>
        <pc:sldMkLst>
          <pc:docMk/>
          <pc:sldMk cId="2078957798" sldId="402"/>
        </pc:sldMkLst>
      </pc:sldChg>
      <pc:sldChg chg="modSp add mod ord">
        <pc:chgData name="ALDO RAZIEL HERNANDEZ ALVAREZ" userId="5bf40253-5cfa-4473-9e63-9d01842aff24" providerId="ADAL" clId="{49F209CB-014B-4630-9C9F-FB9302701F2E}" dt="2023-01-16T21:35:04.906" v="2241" actId="404"/>
        <pc:sldMkLst>
          <pc:docMk/>
          <pc:sldMk cId="1541775006" sldId="403"/>
        </pc:sldMkLst>
        <pc:spChg chg="mod">
          <ac:chgData name="ALDO RAZIEL HERNANDEZ ALVAREZ" userId="5bf40253-5cfa-4473-9e63-9d01842aff24" providerId="ADAL" clId="{49F209CB-014B-4630-9C9F-FB9302701F2E}" dt="2023-01-14T00:06:02.168" v="420" actId="20577"/>
          <ac:spMkLst>
            <pc:docMk/>
            <pc:sldMk cId="1541775006" sldId="403"/>
            <ac:spMk id="434" creationId="{0DED548C-17DF-4BBB-9EA7-55F96840CBB9}"/>
          </ac:spMkLst>
        </pc:spChg>
        <pc:spChg chg="mod">
          <ac:chgData name="ALDO RAZIEL HERNANDEZ ALVAREZ" userId="5bf40253-5cfa-4473-9e63-9d01842aff24" providerId="ADAL" clId="{49F209CB-014B-4630-9C9F-FB9302701F2E}" dt="2023-01-14T00:05:59.368" v="418" actId="20577"/>
          <ac:spMkLst>
            <pc:docMk/>
            <pc:sldMk cId="1541775006" sldId="403"/>
            <ac:spMk id="436" creationId="{A35B4718-AFCD-4704-9411-7A16ECB72300}"/>
          </ac:spMkLst>
        </pc:spChg>
        <pc:spChg chg="mod">
          <ac:chgData name="ALDO RAZIEL HERNANDEZ ALVAREZ" userId="5bf40253-5cfa-4473-9e63-9d01842aff24" providerId="ADAL" clId="{49F209CB-014B-4630-9C9F-FB9302701F2E}" dt="2023-01-16T21:35:04.906" v="2241" actId="404"/>
          <ac:spMkLst>
            <pc:docMk/>
            <pc:sldMk cId="1541775006" sldId="403"/>
            <ac:spMk id="441" creationId="{654DC626-AEBC-46E5-873E-65818D63D192}"/>
          </ac:spMkLst>
        </pc:spChg>
        <pc:spChg chg="mod">
          <ac:chgData name="ALDO RAZIEL HERNANDEZ ALVAREZ" userId="5bf40253-5cfa-4473-9e63-9d01842aff24" providerId="ADAL" clId="{49F209CB-014B-4630-9C9F-FB9302701F2E}" dt="2023-01-14T00:06:06.607" v="422" actId="20577"/>
          <ac:spMkLst>
            <pc:docMk/>
            <pc:sldMk cId="1541775006" sldId="403"/>
            <ac:spMk id="443" creationId="{83A42C3E-8D63-4C75-AF54-95F859A88A5A}"/>
          </ac:spMkLst>
        </pc:spChg>
        <pc:spChg chg="mod">
          <ac:chgData name="ALDO RAZIEL HERNANDEZ ALVAREZ" userId="5bf40253-5cfa-4473-9e63-9d01842aff24" providerId="ADAL" clId="{49F209CB-014B-4630-9C9F-FB9302701F2E}" dt="2023-01-16T21:34:59.480" v="2240" actId="404"/>
          <ac:spMkLst>
            <pc:docMk/>
            <pc:sldMk cId="1541775006" sldId="403"/>
            <ac:spMk id="445" creationId="{2DE5C7EA-26FE-4341-A08E-7F2A1DD2AA24}"/>
          </ac:spMkLst>
        </pc:spChg>
        <pc:spChg chg="mod">
          <ac:chgData name="ALDO RAZIEL HERNANDEZ ALVAREZ" userId="5bf40253-5cfa-4473-9e63-9d01842aff24" providerId="ADAL" clId="{49F209CB-014B-4630-9C9F-FB9302701F2E}" dt="2023-01-14T00:05:50.282" v="416" actId="20577"/>
          <ac:spMkLst>
            <pc:docMk/>
            <pc:sldMk cId="1541775006" sldId="403"/>
            <ac:spMk id="926" creationId="{00000000-0000-0000-0000-000000000000}"/>
          </ac:spMkLst>
        </pc:spChg>
      </pc:sldChg>
      <pc:sldChg chg="del">
        <pc:chgData name="ALDO RAZIEL HERNANDEZ ALVAREZ" userId="5bf40253-5cfa-4473-9e63-9d01842aff24" providerId="ADAL" clId="{49F209CB-014B-4630-9C9F-FB9302701F2E}" dt="2023-01-13T23:04:30.477" v="230" actId="2696"/>
        <pc:sldMkLst>
          <pc:docMk/>
          <pc:sldMk cId="3693773722" sldId="403"/>
        </pc:sldMkLst>
      </pc:sldChg>
      <pc:sldChg chg="addSp delSp modSp add mod">
        <pc:chgData name="ALDO RAZIEL HERNANDEZ ALVAREZ" userId="5bf40253-5cfa-4473-9e63-9d01842aff24" providerId="ADAL" clId="{49F209CB-014B-4630-9C9F-FB9302701F2E}" dt="2023-01-16T21:34:04.040" v="2190" actId="404"/>
        <pc:sldMkLst>
          <pc:docMk/>
          <pc:sldMk cId="2703410495" sldId="411"/>
        </pc:sldMkLst>
        <pc:spChg chg="add del mod">
          <ac:chgData name="ALDO RAZIEL HERNANDEZ ALVAREZ" userId="5bf40253-5cfa-4473-9e63-9d01842aff24" providerId="ADAL" clId="{49F209CB-014B-4630-9C9F-FB9302701F2E}" dt="2023-01-13T23:31:03.964" v="269" actId="478"/>
          <ac:spMkLst>
            <pc:docMk/>
            <pc:sldMk cId="2703410495" sldId="411"/>
            <ac:spMk id="3" creationId="{86E84F3F-3CD1-4C7C-88B8-C3053360B134}"/>
          </ac:spMkLst>
        </pc:spChg>
        <pc:spChg chg="add mod">
          <ac:chgData name="ALDO RAZIEL HERNANDEZ ALVAREZ" userId="5bf40253-5cfa-4473-9e63-9d01842aff24" providerId="ADAL" clId="{49F209CB-014B-4630-9C9F-FB9302701F2E}" dt="2023-01-14T06:50:05.338" v="2141" actId="20577"/>
          <ac:spMkLst>
            <pc:docMk/>
            <pc:sldMk cId="2703410495" sldId="411"/>
            <ac:spMk id="432" creationId="{6ADC7FC4-817F-4865-94FB-A61215C49D76}"/>
          </ac:spMkLst>
        </pc:spChg>
        <pc:spChg chg="add mod">
          <ac:chgData name="ALDO RAZIEL HERNANDEZ ALVAREZ" userId="5bf40253-5cfa-4473-9e63-9d01842aff24" providerId="ADAL" clId="{49F209CB-014B-4630-9C9F-FB9302701F2E}" dt="2023-01-13T23:33:05.746" v="279" actId="20577"/>
          <ac:spMkLst>
            <pc:docMk/>
            <pc:sldMk cId="2703410495" sldId="411"/>
            <ac:spMk id="435" creationId="{7072C8D4-5C8A-4665-8D8D-2A2C68FCE3A8}"/>
          </ac:spMkLst>
        </pc:spChg>
        <pc:spChg chg="add mod">
          <ac:chgData name="ALDO RAZIEL HERNANDEZ ALVAREZ" userId="5bf40253-5cfa-4473-9e63-9d01842aff24" providerId="ADAL" clId="{49F209CB-014B-4630-9C9F-FB9302701F2E}" dt="2023-01-13T23:31:52.622" v="275" actId="1036"/>
          <ac:spMkLst>
            <pc:docMk/>
            <pc:sldMk cId="2703410495" sldId="411"/>
            <ac:spMk id="436" creationId="{C211A893-EC93-42CA-A111-CD4951A4FDE7}"/>
          </ac:spMkLst>
        </pc:spChg>
        <pc:spChg chg="add mod">
          <ac:chgData name="ALDO RAZIEL HERNANDEZ ALVAREZ" userId="5bf40253-5cfa-4473-9e63-9d01842aff24" providerId="ADAL" clId="{49F209CB-014B-4630-9C9F-FB9302701F2E}" dt="2023-01-13T23:33:03.077" v="277" actId="20577"/>
          <ac:spMkLst>
            <pc:docMk/>
            <pc:sldMk cId="2703410495" sldId="411"/>
            <ac:spMk id="437" creationId="{6EBF4D3C-2029-483F-A351-56600BD54879}"/>
          </ac:spMkLst>
        </pc:spChg>
        <pc:spChg chg="add mod">
          <ac:chgData name="ALDO RAZIEL HERNANDEZ ALVAREZ" userId="5bf40253-5cfa-4473-9e63-9d01842aff24" providerId="ADAL" clId="{49F209CB-014B-4630-9C9F-FB9302701F2E}" dt="2023-01-13T23:31:52.622" v="275" actId="1036"/>
          <ac:spMkLst>
            <pc:docMk/>
            <pc:sldMk cId="2703410495" sldId="411"/>
            <ac:spMk id="438" creationId="{779356D3-2C7A-4ACE-B4A1-B9EFEB19EA24}"/>
          </ac:spMkLst>
        </pc:spChg>
        <pc:spChg chg="add mod">
          <ac:chgData name="ALDO RAZIEL HERNANDEZ ALVAREZ" userId="5bf40253-5cfa-4473-9e63-9d01842aff24" providerId="ADAL" clId="{49F209CB-014B-4630-9C9F-FB9302701F2E}" dt="2023-01-13T23:31:52.622" v="275" actId="1036"/>
          <ac:spMkLst>
            <pc:docMk/>
            <pc:sldMk cId="2703410495" sldId="411"/>
            <ac:spMk id="439" creationId="{68E1E3F3-D74C-46C6-8485-C5BD740855EE}"/>
          </ac:spMkLst>
        </pc:spChg>
        <pc:spChg chg="add mod">
          <ac:chgData name="ALDO RAZIEL HERNANDEZ ALVAREZ" userId="5bf40253-5cfa-4473-9e63-9d01842aff24" providerId="ADAL" clId="{49F209CB-014B-4630-9C9F-FB9302701F2E}" dt="2023-01-16T21:33:58.233" v="2189" actId="404"/>
          <ac:spMkLst>
            <pc:docMk/>
            <pc:sldMk cId="2703410495" sldId="411"/>
            <ac:spMk id="442" creationId="{FA1FE3D7-0655-45E2-BBFA-9D6F4321E355}"/>
          </ac:spMkLst>
        </pc:spChg>
        <pc:spChg chg="add mod">
          <ac:chgData name="ALDO RAZIEL HERNANDEZ ALVAREZ" userId="5bf40253-5cfa-4473-9e63-9d01842aff24" providerId="ADAL" clId="{49F209CB-014B-4630-9C9F-FB9302701F2E}" dt="2023-01-13T23:33:08.976" v="281" actId="20577"/>
          <ac:spMkLst>
            <pc:docMk/>
            <pc:sldMk cId="2703410495" sldId="411"/>
            <ac:spMk id="444" creationId="{7457336C-069B-483F-9C59-2B38A5201426}"/>
          </ac:spMkLst>
        </pc:spChg>
        <pc:spChg chg="add mod">
          <ac:chgData name="ALDO RAZIEL HERNANDEZ ALVAREZ" userId="5bf40253-5cfa-4473-9e63-9d01842aff24" providerId="ADAL" clId="{49F209CB-014B-4630-9C9F-FB9302701F2E}" dt="2023-01-16T21:34:04.040" v="2190" actId="404"/>
          <ac:spMkLst>
            <pc:docMk/>
            <pc:sldMk cId="2703410495" sldId="411"/>
            <ac:spMk id="446" creationId="{9369D0E4-B2D0-4738-9CEA-0C05E2644F17}"/>
          </ac:spMkLst>
        </pc:spChg>
        <pc:spChg chg="add mod">
          <ac:chgData name="ALDO RAZIEL HERNANDEZ ALVAREZ" userId="5bf40253-5cfa-4473-9e63-9d01842aff24" providerId="ADAL" clId="{49F209CB-014B-4630-9C9F-FB9302701F2E}" dt="2023-01-13T23:31:52.622" v="275" actId="1036"/>
          <ac:spMkLst>
            <pc:docMk/>
            <pc:sldMk cId="2703410495" sldId="411"/>
            <ac:spMk id="447" creationId="{43466D08-B0D7-498E-BCC6-475CAC9C1C05}"/>
          </ac:spMkLst>
        </pc:spChg>
        <pc:spChg chg="add mod">
          <ac:chgData name="ALDO RAZIEL HERNANDEZ ALVAREZ" userId="5bf40253-5cfa-4473-9e63-9d01842aff24" providerId="ADAL" clId="{49F209CB-014B-4630-9C9F-FB9302701F2E}" dt="2023-01-13T23:31:52.622" v="275" actId="1036"/>
          <ac:spMkLst>
            <pc:docMk/>
            <pc:sldMk cId="2703410495" sldId="411"/>
            <ac:spMk id="448" creationId="{A67BAE72-CBCE-445F-A4B1-8893256BC9A7}"/>
          </ac:spMkLst>
        </pc:spChg>
        <pc:spChg chg="del mod">
          <ac:chgData name="ALDO RAZIEL HERNANDEZ ALVAREZ" userId="5bf40253-5cfa-4473-9e63-9d01842aff24" providerId="ADAL" clId="{49F209CB-014B-4630-9C9F-FB9302701F2E}" dt="2023-01-13T23:30:49.380" v="266" actId="478"/>
          <ac:spMkLst>
            <pc:docMk/>
            <pc:sldMk cId="2703410495" sldId="411"/>
            <ac:spMk id="926" creationId="{00000000-0000-0000-0000-000000000000}"/>
          </ac:spMkLst>
        </pc:spChg>
        <pc:cxnChg chg="add mod">
          <ac:chgData name="ALDO RAZIEL HERNANDEZ ALVAREZ" userId="5bf40253-5cfa-4473-9e63-9d01842aff24" providerId="ADAL" clId="{49F209CB-014B-4630-9C9F-FB9302701F2E}" dt="2023-01-13T23:31:52.622" v="275" actId="1036"/>
          <ac:cxnSpMkLst>
            <pc:docMk/>
            <pc:sldMk cId="2703410495" sldId="411"/>
            <ac:cxnSpMk id="433" creationId="{C3F2A687-D787-4AE8-81C9-9D9BAF0B06BD}"/>
          </ac:cxnSpMkLst>
        </pc:cxnChg>
        <pc:cxnChg chg="add mod">
          <ac:chgData name="ALDO RAZIEL HERNANDEZ ALVAREZ" userId="5bf40253-5cfa-4473-9e63-9d01842aff24" providerId="ADAL" clId="{49F209CB-014B-4630-9C9F-FB9302701F2E}" dt="2023-01-13T23:31:52.622" v="275" actId="1036"/>
          <ac:cxnSpMkLst>
            <pc:docMk/>
            <pc:sldMk cId="2703410495" sldId="411"/>
            <ac:cxnSpMk id="434" creationId="{2237373B-F6D0-4ED0-8EB1-79B7635E7D13}"/>
          </ac:cxnSpMkLst>
        </pc:cxnChg>
        <pc:cxnChg chg="add mod">
          <ac:chgData name="ALDO RAZIEL HERNANDEZ ALVAREZ" userId="5bf40253-5cfa-4473-9e63-9d01842aff24" providerId="ADAL" clId="{49F209CB-014B-4630-9C9F-FB9302701F2E}" dt="2023-01-13T23:31:52.622" v="275" actId="1036"/>
          <ac:cxnSpMkLst>
            <pc:docMk/>
            <pc:sldMk cId="2703410495" sldId="411"/>
            <ac:cxnSpMk id="440" creationId="{255EA0F2-E7C6-40FB-92CE-9DEDF4274FF3}"/>
          </ac:cxnSpMkLst>
        </pc:cxnChg>
        <pc:cxnChg chg="add mod">
          <ac:chgData name="ALDO RAZIEL HERNANDEZ ALVAREZ" userId="5bf40253-5cfa-4473-9e63-9d01842aff24" providerId="ADAL" clId="{49F209CB-014B-4630-9C9F-FB9302701F2E}" dt="2023-01-13T23:31:52.622" v="275" actId="1036"/>
          <ac:cxnSpMkLst>
            <pc:docMk/>
            <pc:sldMk cId="2703410495" sldId="411"/>
            <ac:cxnSpMk id="441" creationId="{3779BF3C-360B-4AF4-AB42-510C2C266389}"/>
          </ac:cxnSpMkLst>
        </pc:cxnChg>
        <pc:cxnChg chg="add mod">
          <ac:chgData name="ALDO RAZIEL HERNANDEZ ALVAREZ" userId="5bf40253-5cfa-4473-9e63-9d01842aff24" providerId="ADAL" clId="{49F209CB-014B-4630-9C9F-FB9302701F2E}" dt="2023-01-13T23:31:52.622" v="275" actId="1036"/>
          <ac:cxnSpMkLst>
            <pc:docMk/>
            <pc:sldMk cId="2703410495" sldId="411"/>
            <ac:cxnSpMk id="443" creationId="{619FE11F-8369-4FFE-9D5F-43DEDCA77D00}"/>
          </ac:cxnSpMkLst>
        </pc:cxnChg>
        <pc:cxnChg chg="add mod">
          <ac:chgData name="ALDO RAZIEL HERNANDEZ ALVAREZ" userId="5bf40253-5cfa-4473-9e63-9d01842aff24" providerId="ADAL" clId="{49F209CB-014B-4630-9C9F-FB9302701F2E}" dt="2023-01-13T23:31:52.622" v="275" actId="1036"/>
          <ac:cxnSpMkLst>
            <pc:docMk/>
            <pc:sldMk cId="2703410495" sldId="411"/>
            <ac:cxnSpMk id="445" creationId="{8AF3E121-7ED7-4071-9B92-71BA2D679B44}"/>
          </ac:cxnSpMkLst>
        </pc:cxnChg>
      </pc:sldChg>
      <pc:sldChg chg="del">
        <pc:chgData name="ALDO RAZIEL HERNANDEZ ALVAREZ" userId="5bf40253-5cfa-4473-9e63-9d01842aff24" providerId="ADAL" clId="{49F209CB-014B-4630-9C9F-FB9302701F2E}" dt="2023-01-13T23:04:30.477" v="230" actId="2696"/>
        <pc:sldMkLst>
          <pc:docMk/>
          <pc:sldMk cId="3443179408" sldId="411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212124774" sldId="412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607597786" sldId="413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117120584" sldId="417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1834555712" sldId="420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330398681" sldId="421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2623724535" sldId="422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562322358" sldId="423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538213613" sldId="424"/>
        </pc:sldMkLst>
      </pc:sldChg>
      <pc:sldChg chg="del">
        <pc:chgData name="ALDO RAZIEL HERNANDEZ ALVAREZ" userId="5bf40253-5cfa-4473-9e63-9d01842aff24" providerId="ADAL" clId="{49F209CB-014B-4630-9C9F-FB9302701F2E}" dt="2023-01-13T23:04:30.477" v="230" actId="2696"/>
        <pc:sldMkLst>
          <pc:docMk/>
          <pc:sldMk cId="2063422817" sldId="425"/>
        </pc:sldMkLst>
      </pc:sldChg>
      <pc:sldChg chg="modSp add mod">
        <pc:chgData name="ALDO RAZIEL HERNANDEZ ALVAREZ" userId="5bf40253-5cfa-4473-9e63-9d01842aff24" providerId="ADAL" clId="{49F209CB-014B-4630-9C9F-FB9302701F2E}" dt="2023-01-16T21:32:16.652" v="2161"/>
        <pc:sldMkLst>
          <pc:docMk/>
          <pc:sldMk cId="3380832190" sldId="425"/>
        </pc:sldMkLst>
        <pc:spChg chg="mod">
          <ac:chgData name="ALDO RAZIEL HERNANDEZ ALVAREZ" userId="5bf40253-5cfa-4473-9e63-9d01842aff24" providerId="ADAL" clId="{49F209CB-014B-4630-9C9F-FB9302701F2E}" dt="2023-01-16T21:32:16.652" v="2161"/>
          <ac:spMkLst>
            <pc:docMk/>
            <pc:sldMk cId="3380832190" sldId="425"/>
            <ac:spMk id="926" creationId="{00000000-0000-0000-0000-000000000000}"/>
          </ac:spMkLst>
        </pc:spChg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1316817549" sldId="426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1960671411" sldId="427"/>
        </pc:sldMkLst>
      </pc:sldChg>
      <pc:sldChg chg="modSp del mod">
        <pc:chgData name="ALDO RAZIEL HERNANDEZ ALVAREZ" userId="5bf40253-5cfa-4473-9e63-9d01842aff24" providerId="ADAL" clId="{49F209CB-014B-4630-9C9F-FB9302701F2E}" dt="2023-01-14T03:27:19.366" v="1413" actId="2696"/>
        <pc:sldMkLst>
          <pc:docMk/>
          <pc:sldMk cId="2278952134" sldId="428"/>
        </pc:sldMkLst>
        <pc:spChg chg="mod">
          <ac:chgData name="ALDO RAZIEL HERNANDEZ ALVAREZ" userId="5bf40253-5cfa-4473-9e63-9d01842aff24" providerId="ADAL" clId="{49F209CB-014B-4630-9C9F-FB9302701F2E}" dt="2023-01-13T23:03:30.565" v="229" actId="20577"/>
          <ac:spMkLst>
            <pc:docMk/>
            <pc:sldMk cId="2278952134" sldId="428"/>
            <ac:spMk id="926" creationId="{00000000-0000-0000-0000-000000000000}"/>
          </ac:spMkLst>
        </pc:spChg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4078813931" sldId="429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1919068073" sldId="430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477944932" sldId="431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95117171" sldId="432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346306037" sldId="433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703590717" sldId="434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493323133" sldId="435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194876794" sldId="436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1316357480" sldId="437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61098544" sldId="438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1831670609" sldId="439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574908560" sldId="440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815345539" sldId="441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961585042" sldId="442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2027652976" sldId="443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630514951" sldId="444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1479351321" sldId="445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309813485" sldId="446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649517310" sldId="447"/>
        </pc:sldMkLst>
      </pc:sldChg>
      <pc:sldChg chg="del">
        <pc:chgData name="ALDO RAZIEL HERNANDEZ ALVAREZ" userId="5bf40253-5cfa-4473-9e63-9d01842aff24" providerId="ADAL" clId="{49F209CB-014B-4630-9C9F-FB9302701F2E}" dt="2023-01-14T06:43:57.178" v="2134" actId="2696"/>
        <pc:sldMkLst>
          <pc:docMk/>
          <pc:sldMk cId="3593039608" sldId="448"/>
        </pc:sldMkLst>
      </pc:sldChg>
      <pc:sldChg chg="add del">
        <pc:chgData name="ALDO RAZIEL HERNANDEZ ALVAREZ" userId="5bf40253-5cfa-4473-9e63-9d01842aff24" providerId="ADAL" clId="{49F209CB-014B-4630-9C9F-FB9302701F2E}" dt="2023-01-13T22:55:43.356" v="1" actId="2696"/>
        <pc:sldMkLst>
          <pc:docMk/>
          <pc:sldMk cId="2136468634" sldId="449"/>
        </pc:sldMkLst>
      </pc:sldChg>
      <pc:sldChg chg="modSp add mod addCm modCm">
        <pc:chgData name="ALDO RAZIEL HERNANDEZ ALVAREZ" userId="5bf40253-5cfa-4473-9e63-9d01842aff24" providerId="ADAL" clId="{49F209CB-014B-4630-9C9F-FB9302701F2E}" dt="2023-01-14T02:12:14.073" v="714" actId="2056"/>
        <pc:sldMkLst>
          <pc:docMk/>
          <pc:sldMk cId="4041514346" sldId="449"/>
        </pc:sldMkLst>
        <pc:spChg chg="mod">
          <ac:chgData name="ALDO RAZIEL HERNANDEZ ALVAREZ" userId="5bf40253-5cfa-4473-9e63-9d01842aff24" providerId="ADAL" clId="{49F209CB-014B-4630-9C9F-FB9302701F2E}" dt="2023-01-14T02:01:23.593" v="571" actId="20577"/>
          <ac:spMkLst>
            <pc:docMk/>
            <pc:sldMk cId="4041514346" sldId="449"/>
            <ac:spMk id="712" creationId="{00000000-0000-0000-0000-000000000000}"/>
          </ac:spMkLst>
        </pc:spChg>
        <pc:spChg chg="mod">
          <ac:chgData name="ALDO RAZIEL HERNANDEZ ALVAREZ" userId="5bf40253-5cfa-4473-9e63-9d01842aff24" providerId="ADAL" clId="{49F209CB-014B-4630-9C9F-FB9302701F2E}" dt="2023-01-14T02:09:18.882" v="712" actId="20577"/>
          <ac:spMkLst>
            <pc:docMk/>
            <pc:sldMk cId="4041514346" sldId="449"/>
            <ac:spMk id="926" creationId="{00000000-0000-0000-0000-000000000000}"/>
          </ac:spMkLst>
        </pc:spChg>
      </pc:sldChg>
      <pc:sldChg chg="modSp add mod">
        <pc:chgData name="ALDO RAZIEL HERNANDEZ ALVAREZ" userId="5bf40253-5cfa-4473-9e63-9d01842aff24" providerId="ADAL" clId="{49F209CB-014B-4630-9C9F-FB9302701F2E}" dt="2023-01-14T02:39:55.835" v="980" actId="20577"/>
        <pc:sldMkLst>
          <pc:docMk/>
          <pc:sldMk cId="4053518321" sldId="450"/>
        </pc:sldMkLst>
        <pc:spChg chg="mod">
          <ac:chgData name="ALDO RAZIEL HERNANDEZ ALVAREZ" userId="5bf40253-5cfa-4473-9e63-9d01842aff24" providerId="ADAL" clId="{49F209CB-014B-4630-9C9F-FB9302701F2E}" dt="2023-01-14T02:32:33.601" v="728" actId="20577"/>
          <ac:spMkLst>
            <pc:docMk/>
            <pc:sldMk cId="4053518321" sldId="450"/>
            <ac:spMk id="712" creationId="{00000000-0000-0000-0000-000000000000}"/>
          </ac:spMkLst>
        </pc:spChg>
        <pc:spChg chg="mod">
          <ac:chgData name="ALDO RAZIEL HERNANDEZ ALVAREZ" userId="5bf40253-5cfa-4473-9e63-9d01842aff24" providerId="ADAL" clId="{49F209CB-014B-4630-9C9F-FB9302701F2E}" dt="2023-01-14T02:39:55.835" v="980" actId="20577"/>
          <ac:spMkLst>
            <pc:docMk/>
            <pc:sldMk cId="4053518321" sldId="450"/>
            <ac:spMk id="926" creationId="{00000000-0000-0000-0000-000000000000}"/>
          </ac:spMkLst>
        </pc:spChg>
      </pc:sldChg>
      <pc:sldChg chg="modSp add mod">
        <pc:chgData name="ALDO RAZIEL HERNANDEZ ALVAREZ" userId="5bf40253-5cfa-4473-9e63-9d01842aff24" providerId="ADAL" clId="{49F209CB-014B-4630-9C9F-FB9302701F2E}" dt="2023-01-14T06:53:27.079" v="2152" actId="20577"/>
        <pc:sldMkLst>
          <pc:docMk/>
          <pc:sldMk cId="1831820886" sldId="451"/>
        </pc:sldMkLst>
        <pc:spChg chg="mod">
          <ac:chgData name="ALDO RAZIEL HERNANDEZ ALVAREZ" userId="5bf40253-5cfa-4473-9e63-9d01842aff24" providerId="ADAL" clId="{49F209CB-014B-4630-9C9F-FB9302701F2E}" dt="2023-01-14T02:53:32.542" v="1004" actId="20577"/>
          <ac:spMkLst>
            <pc:docMk/>
            <pc:sldMk cId="1831820886" sldId="451"/>
            <ac:spMk id="712" creationId="{00000000-0000-0000-0000-000000000000}"/>
          </ac:spMkLst>
        </pc:spChg>
        <pc:spChg chg="mod">
          <ac:chgData name="ALDO RAZIEL HERNANDEZ ALVAREZ" userId="5bf40253-5cfa-4473-9e63-9d01842aff24" providerId="ADAL" clId="{49F209CB-014B-4630-9C9F-FB9302701F2E}" dt="2023-01-14T06:53:27.079" v="2152" actId="20577"/>
          <ac:spMkLst>
            <pc:docMk/>
            <pc:sldMk cId="1831820886" sldId="451"/>
            <ac:spMk id="926" creationId="{00000000-0000-0000-0000-000000000000}"/>
          </ac:spMkLst>
        </pc:spChg>
      </pc:sldChg>
      <pc:sldChg chg="modSp add mod">
        <pc:chgData name="ALDO RAZIEL HERNANDEZ ALVAREZ" userId="5bf40253-5cfa-4473-9e63-9d01842aff24" providerId="ADAL" clId="{49F209CB-014B-4630-9C9F-FB9302701F2E}" dt="2023-01-14T03:23:22" v="1412" actId="20577"/>
        <pc:sldMkLst>
          <pc:docMk/>
          <pc:sldMk cId="3818087580" sldId="452"/>
        </pc:sldMkLst>
        <pc:spChg chg="mod">
          <ac:chgData name="ALDO RAZIEL HERNANDEZ ALVAREZ" userId="5bf40253-5cfa-4473-9e63-9d01842aff24" providerId="ADAL" clId="{49F209CB-014B-4630-9C9F-FB9302701F2E}" dt="2023-01-14T03:01:24.716" v="1183" actId="20577"/>
          <ac:spMkLst>
            <pc:docMk/>
            <pc:sldMk cId="3818087580" sldId="452"/>
            <ac:spMk id="712" creationId="{00000000-0000-0000-0000-000000000000}"/>
          </ac:spMkLst>
        </pc:spChg>
        <pc:spChg chg="mod">
          <ac:chgData name="ALDO RAZIEL HERNANDEZ ALVAREZ" userId="5bf40253-5cfa-4473-9e63-9d01842aff24" providerId="ADAL" clId="{49F209CB-014B-4630-9C9F-FB9302701F2E}" dt="2023-01-14T03:23:22" v="1412" actId="20577"/>
          <ac:spMkLst>
            <pc:docMk/>
            <pc:sldMk cId="3818087580" sldId="452"/>
            <ac:spMk id="926" creationId="{00000000-0000-0000-0000-000000000000}"/>
          </ac:spMkLst>
        </pc:spChg>
      </pc:sldChg>
      <pc:sldChg chg="del">
        <pc:chgData name="ALDO RAZIEL HERNANDEZ ALVAREZ" userId="5bf40253-5cfa-4473-9e63-9d01842aff24" providerId="ADAL" clId="{49F209CB-014B-4630-9C9F-FB9302701F2E}" dt="2023-01-14T04:05:05.341" v="1555" actId="2696"/>
        <pc:sldMkLst>
          <pc:docMk/>
          <pc:sldMk cId="538478800" sldId="453"/>
        </pc:sldMkLst>
      </pc:sldChg>
      <pc:sldChg chg="modSp add mod addCm delCm modCm">
        <pc:chgData name="ALDO RAZIEL HERNANDEZ ALVAREZ" userId="5bf40253-5cfa-4473-9e63-9d01842aff24" providerId="ADAL" clId="{49F209CB-014B-4630-9C9F-FB9302701F2E}" dt="2023-01-14T06:27:19.669" v="1944"/>
        <pc:sldMkLst>
          <pc:docMk/>
          <pc:sldMk cId="2886325239" sldId="454"/>
        </pc:sldMkLst>
        <pc:spChg chg="mod">
          <ac:chgData name="ALDO RAZIEL HERNANDEZ ALVAREZ" userId="5bf40253-5cfa-4473-9e63-9d01842aff24" providerId="ADAL" clId="{49F209CB-014B-4630-9C9F-FB9302701F2E}" dt="2023-01-14T04:04:05.086" v="1549" actId="20577"/>
          <ac:spMkLst>
            <pc:docMk/>
            <pc:sldMk cId="2886325239" sldId="454"/>
            <ac:spMk id="712" creationId="{00000000-0000-0000-0000-000000000000}"/>
          </ac:spMkLst>
        </pc:spChg>
        <pc:spChg chg="mod">
          <ac:chgData name="ALDO RAZIEL HERNANDEZ ALVAREZ" userId="5bf40253-5cfa-4473-9e63-9d01842aff24" providerId="ADAL" clId="{49F209CB-014B-4630-9C9F-FB9302701F2E}" dt="2023-01-14T06:24:54.967" v="1943" actId="6549"/>
          <ac:spMkLst>
            <pc:docMk/>
            <pc:sldMk cId="2886325239" sldId="454"/>
            <ac:spMk id="926" creationId="{00000000-0000-0000-0000-000000000000}"/>
          </ac:spMkLst>
        </pc:spChg>
      </pc:sldChg>
      <pc:sldChg chg="modSp add mod addCm delCm modCm">
        <pc:chgData name="ALDO RAZIEL HERNANDEZ ALVAREZ" userId="5bf40253-5cfa-4473-9e63-9d01842aff24" providerId="ADAL" clId="{49F209CB-014B-4630-9C9F-FB9302701F2E}" dt="2023-01-16T21:36:36.892" v="2286"/>
        <pc:sldMkLst>
          <pc:docMk/>
          <pc:sldMk cId="4077790581" sldId="455"/>
        </pc:sldMkLst>
        <pc:spChg chg="mod">
          <ac:chgData name="ALDO RAZIEL HERNANDEZ ALVAREZ" userId="5bf40253-5cfa-4473-9e63-9d01842aff24" providerId="ADAL" clId="{49F209CB-014B-4630-9C9F-FB9302701F2E}" dt="2023-01-14T04:05:21.659" v="1588" actId="20577"/>
          <ac:spMkLst>
            <pc:docMk/>
            <pc:sldMk cId="4077790581" sldId="455"/>
            <ac:spMk id="712" creationId="{00000000-0000-0000-0000-000000000000}"/>
          </ac:spMkLst>
        </pc:spChg>
        <pc:spChg chg="mod">
          <ac:chgData name="ALDO RAZIEL HERNANDEZ ALVAREZ" userId="5bf40253-5cfa-4473-9e63-9d01842aff24" providerId="ADAL" clId="{49F209CB-014B-4630-9C9F-FB9302701F2E}" dt="2023-01-14T06:58:05.395" v="2153" actId="113"/>
          <ac:spMkLst>
            <pc:docMk/>
            <pc:sldMk cId="4077790581" sldId="455"/>
            <ac:spMk id="926" creationId="{00000000-0000-0000-0000-000000000000}"/>
          </ac:spMkLst>
        </pc:spChg>
      </pc:sldChg>
      <pc:sldChg chg="modSp add mod addCm modCm">
        <pc:chgData name="ALDO RAZIEL HERNANDEZ ALVAREZ" userId="5bf40253-5cfa-4473-9e63-9d01842aff24" providerId="ADAL" clId="{49F209CB-014B-4630-9C9F-FB9302701F2E}" dt="2023-01-14T06:29:32.849" v="1959"/>
        <pc:sldMkLst>
          <pc:docMk/>
          <pc:sldMk cId="3303589122" sldId="456"/>
        </pc:sldMkLst>
        <pc:spChg chg="mod">
          <ac:chgData name="ALDO RAZIEL HERNANDEZ ALVAREZ" userId="5bf40253-5cfa-4473-9e63-9d01842aff24" providerId="ADAL" clId="{49F209CB-014B-4630-9C9F-FB9302701F2E}" dt="2023-01-14T06:28:13.182" v="1958" actId="20577"/>
          <ac:spMkLst>
            <pc:docMk/>
            <pc:sldMk cId="3303589122" sldId="456"/>
            <ac:spMk id="926" creationId="{00000000-0000-0000-0000-000000000000}"/>
          </ac:spMkLst>
        </pc:spChg>
      </pc:sldChg>
      <pc:sldChg chg="modSp add mod addCm modCm">
        <pc:chgData name="ALDO RAZIEL HERNANDEZ ALVAREZ" userId="5bf40253-5cfa-4473-9e63-9d01842aff24" providerId="ADAL" clId="{49F209CB-014B-4630-9C9F-FB9302701F2E}" dt="2023-01-14T06:41:22.912" v="2025" actId="2056"/>
        <pc:sldMkLst>
          <pc:docMk/>
          <pc:sldMk cId="647751715" sldId="457"/>
        </pc:sldMkLst>
        <pc:spChg chg="mod">
          <ac:chgData name="ALDO RAZIEL HERNANDEZ ALVAREZ" userId="5bf40253-5cfa-4473-9e63-9d01842aff24" providerId="ADAL" clId="{49F209CB-014B-4630-9C9F-FB9302701F2E}" dt="2023-01-14T06:36:00.850" v="1979" actId="20577"/>
          <ac:spMkLst>
            <pc:docMk/>
            <pc:sldMk cId="647751715" sldId="457"/>
            <ac:spMk id="712" creationId="{00000000-0000-0000-0000-000000000000}"/>
          </ac:spMkLst>
        </pc:spChg>
        <pc:spChg chg="mod">
          <ac:chgData name="ALDO RAZIEL HERNANDEZ ALVAREZ" userId="5bf40253-5cfa-4473-9e63-9d01842aff24" providerId="ADAL" clId="{49F209CB-014B-4630-9C9F-FB9302701F2E}" dt="2023-01-14T06:38:50.592" v="2023" actId="20577"/>
          <ac:spMkLst>
            <pc:docMk/>
            <pc:sldMk cId="647751715" sldId="457"/>
            <ac:spMk id="926" creationId="{00000000-0000-0000-0000-000000000000}"/>
          </ac:spMkLst>
        </pc:spChg>
      </pc:sldChg>
      <pc:sldMasterChg chg="delSldLayout">
        <pc:chgData name="ALDO RAZIEL HERNANDEZ ALVAREZ" userId="5bf40253-5cfa-4473-9e63-9d01842aff24" providerId="ADAL" clId="{49F209CB-014B-4630-9C9F-FB9302701F2E}" dt="2023-01-14T06:43:57.178" v="2134" actId="2696"/>
        <pc:sldMasterMkLst>
          <pc:docMk/>
          <pc:sldMasterMk cId="0" sldId="2147483677"/>
        </pc:sldMasterMkLst>
        <pc:sldLayoutChg chg="del">
          <pc:chgData name="ALDO RAZIEL HERNANDEZ ALVAREZ" userId="5bf40253-5cfa-4473-9e63-9d01842aff24" providerId="ADAL" clId="{49F209CB-014B-4630-9C9F-FB9302701F2E}" dt="2023-01-14T06:43:57.178" v="2134" actId="2696"/>
          <pc:sldLayoutMkLst>
            <pc:docMk/>
            <pc:sldMasterMk cId="0" sldId="2147483677"/>
            <pc:sldLayoutMk cId="0" sldId="2147483656"/>
          </pc:sldLayoutMkLst>
        </pc:sldLayoutChg>
        <pc:sldLayoutChg chg="del">
          <pc:chgData name="ALDO RAZIEL HERNANDEZ ALVAREZ" userId="5bf40253-5cfa-4473-9e63-9d01842aff24" providerId="ADAL" clId="{49F209CB-014B-4630-9C9F-FB9302701F2E}" dt="2023-01-14T06:43:57.178" v="2134" actId="2696"/>
          <pc:sldLayoutMkLst>
            <pc:docMk/>
            <pc:sldMasterMk cId="0" sldId="2147483677"/>
            <pc:sldLayoutMk cId="2658736537" sldId="2147483678"/>
          </pc:sldLayoutMkLst>
        </pc:sldLayoutChg>
        <pc:sldLayoutChg chg="del">
          <pc:chgData name="ALDO RAZIEL HERNANDEZ ALVAREZ" userId="5bf40253-5cfa-4473-9e63-9d01842aff24" providerId="ADAL" clId="{49F209CB-014B-4630-9C9F-FB9302701F2E}" dt="2023-01-14T06:43:57.178" v="2134" actId="2696"/>
          <pc:sldLayoutMkLst>
            <pc:docMk/>
            <pc:sldMasterMk cId="0" sldId="2147483677"/>
            <pc:sldLayoutMk cId="2939450894" sldId="2147483679"/>
          </pc:sldLayoutMkLst>
        </pc:sldLayoutChg>
        <pc:sldLayoutChg chg="del">
          <pc:chgData name="ALDO RAZIEL HERNANDEZ ALVAREZ" userId="5bf40253-5cfa-4473-9e63-9d01842aff24" providerId="ADAL" clId="{49F209CB-014B-4630-9C9F-FB9302701F2E}" dt="2023-01-14T06:43:57.178" v="2134" actId="2696"/>
          <pc:sldLayoutMkLst>
            <pc:docMk/>
            <pc:sldMasterMk cId="0" sldId="2147483677"/>
            <pc:sldLayoutMk cId="3597175976" sldId="2147483681"/>
          </pc:sldLayoutMkLst>
        </pc:sldLayoutChg>
        <pc:sldLayoutChg chg="del">
          <pc:chgData name="ALDO RAZIEL HERNANDEZ ALVAREZ" userId="5bf40253-5cfa-4473-9e63-9d01842aff24" providerId="ADAL" clId="{49F209CB-014B-4630-9C9F-FB9302701F2E}" dt="2023-01-14T06:43:57.178" v="2134" actId="2696"/>
          <pc:sldLayoutMkLst>
            <pc:docMk/>
            <pc:sldMasterMk cId="0" sldId="2147483677"/>
            <pc:sldLayoutMk cId="1642782216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6f39c49baf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6f39c49baf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684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864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0570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200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2390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27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544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c0d2a5a07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c0d2a5a07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78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8655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91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582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770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48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8895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62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riving Center Company Profile by Slidesg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69700" y="817952"/>
            <a:ext cx="300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69700" y="2960400"/>
            <a:ext cx="1805700" cy="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27475" y="2332800"/>
            <a:ext cx="9898655" cy="2539956"/>
          </a:xfrm>
          <a:custGeom>
            <a:avLst/>
            <a:gdLst/>
            <a:ahLst/>
            <a:cxnLst/>
            <a:rect l="l" t="t" r="r" b="b"/>
            <a:pathLst>
              <a:path w="255268" h="56544" extrusionOk="0">
                <a:moveTo>
                  <a:pt x="182194" y="0"/>
                </a:moveTo>
                <a:cubicBezTo>
                  <a:pt x="148857" y="0"/>
                  <a:pt x="131413" y="9664"/>
                  <a:pt x="123189" y="16564"/>
                </a:cubicBezTo>
                <a:cubicBezTo>
                  <a:pt x="112292" y="25742"/>
                  <a:pt x="109040" y="32980"/>
                  <a:pt x="89149" y="32980"/>
                </a:cubicBezTo>
                <a:cubicBezTo>
                  <a:pt x="85825" y="32980"/>
                  <a:pt x="82037" y="32778"/>
                  <a:pt x="77670" y="32349"/>
                </a:cubicBezTo>
                <a:cubicBezTo>
                  <a:pt x="77260" y="32278"/>
                  <a:pt x="76851" y="32278"/>
                  <a:pt x="76370" y="32278"/>
                </a:cubicBezTo>
                <a:cubicBezTo>
                  <a:pt x="72626" y="32085"/>
                  <a:pt x="68929" y="31997"/>
                  <a:pt x="65301" y="31997"/>
                </a:cubicBezTo>
                <a:cubicBezTo>
                  <a:pt x="29217" y="31997"/>
                  <a:pt x="0" y="40701"/>
                  <a:pt x="0" y="40701"/>
                </a:cubicBezTo>
                <a:lnTo>
                  <a:pt x="410" y="54777"/>
                </a:lnTo>
                <a:lnTo>
                  <a:pt x="236656" y="56543"/>
                </a:lnTo>
                <a:cubicBezTo>
                  <a:pt x="236656" y="56543"/>
                  <a:pt x="255268" y="4141"/>
                  <a:pt x="193793" y="368"/>
                </a:cubicBezTo>
                <a:cubicBezTo>
                  <a:pt x="189728" y="117"/>
                  <a:pt x="185865" y="0"/>
                  <a:pt x="182194" y="0"/>
                </a:cubicBezTo>
                <a:close/>
              </a:path>
            </a:pathLst>
          </a:custGeom>
          <a:solidFill>
            <a:srgbClr val="336574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927875" y="4347479"/>
            <a:ext cx="387600" cy="196500"/>
          </a:xfrm>
          <a:prstGeom prst="parallelogram">
            <a:avLst>
              <a:gd name="adj" fmla="val 9148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389744" y="4759529"/>
            <a:ext cx="563794" cy="390619"/>
            <a:chOff x="3394506" y="4742861"/>
            <a:chExt cx="563794" cy="390619"/>
          </a:xfrm>
        </p:grpSpPr>
        <p:sp>
          <p:nvSpPr>
            <p:cNvPr id="16" name="Google Shape;16;p2"/>
            <p:cNvSpPr/>
            <p:nvPr/>
          </p:nvSpPr>
          <p:spPr>
            <a:xfrm>
              <a:off x="3570700" y="4742861"/>
              <a:ext cx="387600" cy="196500"/>
            </a:xfrm>
            <a:prstGeom prst="parallelogram">
              <a:avLst>
                <a:gd name="adj" fmla="val 9148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94506" y="4936979"/>
              <a:ext cx="387600" cy="196500"/>
            </a:xfrm>
            <a:prstGeom prst="parallelogram">
              <a:avLst>
                <a:gd name="adj" fmla="val 9148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-1255789" y="1805"/>
            <a:ext cx="2699228" cy="5242522"/>
            <a:chOff x="-1255789" y="-99025"/>
            <a:chExt cx="2699228" cy="5242522"/>
          </a:xfrm>
        </p:grpSpPr>
        <p:grpSp>
          <p:nvGrpSpPr>
            <p:cNvPr id="19" name="Google Shape;19;p2"/>
            <p:cNvGrpSpPr/>
            <p:nvPr/>
          </p:nvGrpSpPr>
          <p:grpSpPr>
            <a:xfrm>
              <a:off x="-66750" y="-99025"/>
              <a:ext cx="246027" cy="5242522"/>
              <a:chOff x="-66750" y="-99025"/>
              <a:chExt cx="246027" cy="5242522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66750" y="-99025"/>
                <a:ext cx="246026" cy="524252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4919" extrusionOk="0">
                    <a:moveTo>
                      <a:pt x="69" y="0"/>
                    </a:moveTo>
                    <a:cubicBezTo>
                      <a:pt x="31" y="0"/>
                      <a:pt x="0" y="34"/>
                      <a:pt x="0" y="72"/>
                    </a:cubicBezTo>
                    <a:lnTo>
                      <a:pt x="0" y="24918"/>
                    </a:lnTo>
                    <a:lnTo>
                      <a:pt x="1280" y="24918"/>
                    </a:lnTo>
                    <a:lnTo>
                      <a:pt x="1280" y="72"/>
                    </a:lnTo>
                    <a:cubicBezTo>
                      <a:pt x="1280" y="34"/>
                      <a:pt x="1249" y="0"/>
                      <a:pt x="12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5775" y="-99025"/>
                <a:ext cx="103502" cy="524252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4919" extrusionOk="0">
                    <a:moveTo>
                      <a:pt x="69" y="0"/>
                    </a:moveTo>
                    <a:cubicBezTo>
                      <a:pt x="31" y="0"/>
                      <a:pt x="0" y="34"/>
                      <a:pt x="0" y="72"/>
                    </a:cubicBezTo>
                    <a:lnTo>
                      <a:pt x="0" y="24918"/>
                    </a:lnTo>
                    <a:lnTo>
                      <a:pt x="1280" y="24918"/>
                    </a:lnTo>
                    <a:lnTo>
                      <a:pt x="1280" y="72"/>
                    </a:lnTo>
                    <a:cubicBezTo>
                      <a:pt x="1280" y="34"/>
                      <a:pt x="1249" y="0"/>
                      <a:pt x="1211" y="0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22;p2"/>
            <p:cNvSpPr/>
            <p:nvPr/>
          </p:nvSpPr>
          <p:spPr>
            <a:xfrm>
              <a:off x="-587271" y="533756"/>
              <a:ext cx="2030710" cy="765299"/>
            </a:xfrm>
            <a:custGeom>
              <a:avLst/>
              <a:gdLst/>
              <a:ahLst/>
              <a:cxnLst/>
              <a:rect l="l" t="t" r="r" b="b"/>
              <a:pathLst>
                <a:path w="10574" h="3985" extrusionOk="0">
                  <a:moveTo>
                    <a:pt x="197" y="1"/>
                  </a:moveTo>
                  <a:cubicBezTo>
                    <a:pt x="77" y="1"/>
                    <a:pt x="1" y="132"/>
                    <a:pt x="60" y="238"/>
                  </a:cubicBezTo>
                  <a:lnTo>
                    <a:pt x="1002" y="1914"/>
                  </a:lnTo>
                  <a:cubicBezTo>
                    <a:pt x="1030" y="1962"/>
                    <a:pt x="1030" y="2020"/>
                    <a:pt x="1002" y="2068"/>
                  </a:cubicBezTo>
                  <a:lnTo>
                    <a:pt x="60" y="3747"/>
                  </a:lnTo>
                  <a:cubicBezTo>
                    <a:pt x="1" y="3854"/>
                    <a:pt x="77" y="3984"/>
                    <a:pt x="197" y="3984"/>
                  </a:cubicBezTo>
                  <a:lnTo>
                    <a:pt x="9376" y="3984"/>
                  </a:lnTo>
                  <a:cubicBezTo>
                    <a:pt x="9434" y="3984"/>
                    <a:pt x="9490" y="3954"/>
                    <a:pt x="9517" y="3902"/>
                  </a:cubicBezTo>
                  <a:lnTo>
                    <a:pt x="10546" y="2068"/>
                  </a:lnTo>
                  <a:cubicBezTo>
                    <a:pt x="10574" y="2020"/>
                    <a:pt x="10574" y="1962"/>
                    <a:pt x="10546" y="1914"/>
                  </a:cubicBezTo>
                  <a:lnTo>
                    <a:pt x="9517" y="80"/>
                  </a:lnTo>
                  <a:cubicBezTo>
                    <a:pt x="9490" y="32"/>
                    <a:pt x="9434" y="1"/>
                    <a:pt x="9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255789" y="1631869"/>
              <a:ext cx="2031286" cy="765299"/>
            </a:xfrm>
            <a:custGeom>
              <a:avLst/>
              <a:gdLst/>
              <a:ahLst/>
              <a:cxnLst/>
              <a:rect l="l" t="t" r="r" b="b"/>
              <a:pathLst>
                <a:path w="10577" h="3985" extrusionOk="0">
                  <a:moveTo>
                    <a:pt x="1198" y="0"/>
                  </a:moveTo>
                  <a:cubicBezTo>
                    <a:pt x="1139" y="0"/>
                    <a:pt x="1087" y="32"/>
                    <a:pt x="1057" y="80"/>
                  </a:cubicBezTo>
                  <a:lnTo>
                    <a:pt x="28" y="1913"/>
                  </a:lnTo>
                  <a:cubicBezTo>
                    <a:pt x="1" y="1961"/>
                    <a:pt x="1" y="2020"/>
                    <a:pt x="28" y="2068"/>
                  </a:cubicBezTo>
                  <a:lnTo>
                    <a:pt x="1057" y="3902"/>
                  </a:lnTo>
                  <a:cubicBezTo>
                    <a:pt x="1087" y="3954"/>
                    <a:pt x="1139" y="3984"/>
                    <a:pt x="1198" y="3984"/>
                  </a:cubicBezTo>
                  <a:lnTo>
                    <a:pt x="10376" y="3984"/>
                  </a:lnTo>
                  <a:cubicBezTo>
                    <a:pt x="10497" y="3984"/>
                    <a:pt x="10576" y="3854"/>
                    <a:pt x="10514" y="3747"/>
                  </a:cubicBezTo>
                  <a:lnTo>
                    <a:pt x="9571" y="2068"/>
                  </a:lnTo>
                  <a:cubicBezTo>
                    <a:pt x="9544" y="2020"/>
                    <a:pt x="9544" y="1961"/>
                    <a:pt x="9571" y="1913"/>
                  </a:cubicBezTo>
                  <a:lnTo>
                    <a:pt x="10514" y="238"/>
                  </a:lnTo>
                  <a:cubicBezTo>
                    <a:pt x="10576" y="132"/>
                    <a:pt x="10497" y="0"/>
                    <a:pt x="10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-916120" y="2729982"/>
              <a:ext cx="2031094" cy="765299"/>
            </a:xfrm>
            <a:custGeom>
              <a:avLst/>
              <a:gdLst/>
              <a:ahLst/>
              <a:cxnLst/>
              <a:rect l="l" t="t" r="r" b="b"/>
              <a:pathLst>
                <a:path w="10576" h="3985" extrusionOk="0">
                  <a:moveTo>
                    <a:pt x="1198" y="0"/>
                  </a:moveTo>
                  <a:cubicBezTo>
                    <a:pt x="1139" y="0"/>
                    <a:pt x="1088" y="32"/>
                    <a:pt x="1060" y="79"/>
                  </a:cubicBezTo>
                  <a:lnTo>
                    <a:pt x="28" y="1913"/>
                  </a:lnTo>
                  <a:cubicBezTo>
                    <a:pt x="0" y="1961"/>
                    <a:pt x="0" y="2020"/>
                    <a:pt x="28" y="2068"/>
                  </a:cubicBezTo>
                  <a:lnTo>
                    <a:pt x="1060" y="3901"/>
                  </a:lnTo>
                  <a:cubicBezTo>
                    <a:pt x="1088" y="3953"/>
                    <a:pt x="1139" y="3984"/>
                    <a:pt x="1198" y="3984"/>
                  </a:cubicBezTo>
                  <a:lnTo>
                    <a:pt x="10377" y="3984"/>
                  </a:lnTo>
                  <a:cubicBezTo>
                    <a:pt x="10500" y="3984"/>
                    <a:pt x="10576" y="3850"/>
                    <a:pt x="10518" y="3747"/>
                  </a:cubicBezTo>
                  <a:lnTo>
                    <a:pt x="9571" y="2068"/>
                  </a:lnTo>
                  <a:cubicBezTo>
                    <a:pt x="9548" y="2020"/>
                    <a:pt x="9548" y="1961"/>
                    <a:pt x="9571" y="1913"/>
                  </a:cubicBezTo>
                  <a:lnTo>
                    <a:pt x="10518" y="238"/>
                  </a:lnTo>
                  <a:cubicBezTo>
                    <a:pt x="10576" y="131"/>
                    <a:pt x="10500" y="0"/>
                    <a:pt x="10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 flipH="1">
              <a:off x="-580950" y="908447"/>
              <a:ext cx="2020346" cy="390628"/>
            </a:xfrm>
            <a:custGeom>
              <a:avLst/>
              <a:gdLst/>
              <a:ahLst/>
              <a:cxnLst/>
              <a:rect l="l" t="t" r="r" b="b"/>
              <a:pathLst>
                <a:path w="50170" h="9483" extrusionOk="0">
                  <a:moveTo>
                    <a:pt x="4721" y="9059"/>
                  </a:moveTo>
                  <a:cubicBezTo>
                    <a:pt x="4777" y="9186"/>
                    <a:pt x="4834" y="9356"/>
                    <a:pt x="4834" y="9483"/>
                  </a:cubicBezTo>
                  <a:lnTo>
                    <a:pt x="50169" y="9483"/>
                  </a:lnTo>
                  <a:cubicBezTo>
                    <a:pt x="50169" y="9356"/>
                    <a:pt x="50113" y="9186"/>
                    <a:pt x="50056" y="9059"/>
                  </a:cubicBezTo>
                  <a:lnTo>
                    <a:pt x="45166" y="410"/>
                  </a:lnTo>
                  <a:cubicBezTo>
                    <a:pt x="45053" y="170"/>
                    <a:pt x="44757" y="0"/>
                    <a:pt x="44516" y="0"/>
                  </a:cubicBezTo>
                  <a:lnTo>
                    <a:pt x="891" y="0"/>
                  </a:lnTo>
                  <a:cubicBezTo>
                    <a:pt x="354" y="0"/>
                    <a:pt x="0" y="650"/>
                    <a:pt x="241" y="111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0800000" flipH="1">
              <a:off x="-910750" y="3104647"/>
              <a:ext cx="2020346" cy="390628"/>
            </a:xfrm>
            <a:custGeom>
              <a:avLst/>
              <a:gdLst/>
              <a:ahLst/>
              <a:cxnLst/>
              <a:rect l="l" t="t" r="r" b="b"/>
              <a:pathLst>
                <a:path w="50170" h="9483" extrusionOk="0">
                  <a:moveTo>
                    <a:pt x="4721" y="9059"/>
                  </a:moveTo>
                  <a:cubicBezTo>
                    <a:pt x="4777" y="9186"/>
                    <a:pt x="4834" y="9356"/>
                    <a:pt x="4834" y="9483"/>
                  </a:cubicBezTo>
                  <a:lnTo>
                    <a:pt x="50169" y="9483"/>
                  </a:lnTo>
                  <a:cubicBezTo>
                    <a:pt x="50169" y="9356"/>
                    <a:pt x="50113" y="9186"/>
                    <a:pt x="50056" y="9059"/>
                  </a:cubicBezTo>
                  <a:lnTo>
                    <a:pt x="45166" y="410"/>
                  </a:lnTo>
                  <a:cubicBezTo>
                    <a:pt x="45053" y="170"/>
                    <a:pt x="44757" y="0"/>
                    <a:pt x="44516" y="0"/>
                  </a:cubicBezTo>
                  <a:lnTo>
                    <a:pt x="891" y="0"/>
                  </a:lnTo>
                  <a:cubicBezTo>
                    <a:pt x="354" y="0"/>
                    <a:pt x="0" y="650"/>
                    <a:pt x="241" y="111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-1250325" y="2006547"/>
              <a:ext cx="2020346" cy="390628"/>
            </a:xfrm>
            <a:custGeom>
              <a:avLst/>
              <a:gdLst/>
              <a:ahLst/>
              <a:cxnLst/>
              <a:rect l="l" t="t" r="r" b="b"/>
              <a:pathLst>
                <a:path w="50170" h="9483" extrusionOk="0">
                  <a:moveTo>
                    <a:pt x="4721" y="9059"/>
                  </a:moveTo>
                  <a:cubicBezTo>
                    <a:pt x="4777" y="9186"/>
                    <a:pt x="4834" y="9356"/>
                    <a:pt x="4834" y="9483"/>
                  </a:cubicBezTo>
                  <a:lnTo>
                    <a:pt x="50169" y="9483"/>
                  </a:lnTo>
                  <a:cubicBezTo>
                    <a:pt x="50169" y="9356"/>
                    <a:pt x="50113" y="9186"/>
                    <a:pt x="50056" y="9059"/>
                  </a:cubicBezTo>
                  <a:lnTo>
                    <a:pt x="45166" y="410"/>
                  </a:lnTo>
                  <a:cubicBezTo>
                    <a:pt x="45053" y="170"/>
                    <a:pt x="44757" y="0"/>
                    <a:pt x="44516" y="0"/>
                  </a:cubicBezTo>
                  <a:lnTo>
                    <a:pt x="891" y="0"/>
                  </a:lnTo>
                  <a:cubicBezTo>
                    <a:pt x="354" y="0"/>
                    <a:pt x="0" y="650"/>
                    <a:pt x="241" y="111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713232" y="4032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-55350" y="1337550"/>
            <a:ext cx="9898655" cy="2539956"/>
          </a:xfrm>
          <a:custGeom>
            <a:avLst/>
            <a:gdLst/>
            <a:ahLst/>
            <a:cxnLst/>
            <a:rect l="l" t="t" r="r" b="b"/>
            <a:pathLst>
              <a:path w="255268" h="56544" extrusionOk="0">
                <a:moveTo>
                  <a:pt x="182194" y="0"/>
                </a:moveTo>
                <a:cubicBezTo>
                  <a:pt x="148857" y="0"/>
                  <a:pt x="131413" y="9664"/>
                  <a:pt x="123189" y="16564"/>
                </a:cubicBezTo>
                <a:cubicBezTo>
                  <a:pt x="112292" y="25742"/>
                  <a:pt x="109040" y="32980"/>
                  <a:pt x="89149" y="32980"/>
                </a:cubicBezTo>
                <a:cubicBezTo>
                  <a:pt x="85825" y="32980"/>
                  <a:pt x="82037" y="32778"/>
                  <a:pt x="77670" y="32349"/>
                </a:cubicBezTo>
                <a:cubicBezTo>
                  <a:pt x="77260" y="32278"/>
                  <a:pt x="76851" y="32278"/>
                  <a:pt x="76370" y="32278"/>
                </a:cubicBezTo>
                <a:cubicBezTo>
                  <a:pt x="72626" y="32085"/>
                  <a:pt x="68929" y="31997"/>
                  <a:pt x="65301" y="31997"/>
                </a:cubicBezTo>
                <a:cubicBezTo>
                  <a:pt x="29217" y="31997"/>
                  <a:pt x="0" y="40701"/>
                  <a:pt x="0" y="40701"/>
                </a:cubicBezTo>
                <a:lnTo>
                  <a:pt x="410" y="54777"/>
                </a:lnTo>
                <a:lnTo>
                  <a:pt x="236656" y="56543"/>
                </a:lnTo>
                <a:cubicBezTo>
                  <a:pt x="236656" y="56543"/>
                  <a:pt x="255268" y="4141"/>
                  <a:pt x="193793" y="368"/>
                </a:cubicBezTo>
                <a:cubicBezTo>
                  <a:pt x="189728" y="117"/>
                  <a:pt x="185865" y="0"/>
                  <a:pt x="182194" y="0"/>
                </a:cubicBezTo>
                <a:close/>
              </a:path>
            </a:pathLst>
          </a:custGeom>
          <a:solidFill>
            <a:srgbClr val="336574">
              <a:alpha val="2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2750" y="3689923"/>
            <a:ext cx="9144000" cy="1449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6"/>
          <p:cNvCxnSpPr/>
          <p:nvPr/>
        </p:nvCxnSpPr>
        <p:spPr>
          <a:xfrm>
            <a:off x="79449" y="4519952"/>
            <a:ext cx="9269400" cy="0"/>
          </a:xfrm>
          <a:prstGeom prst="straightConnector1">
            <a:avLst/>
          </a:prstGeom>
          <a:noFill/>
          <a:ln w="1524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/>
          <p:nvPr/>
        </p:nvSpPr>
        <p:spPr>
          <a:xfrm rot="10800000" flipH="1">
            <a:off x="0" y="-75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9"/>
          <p:cNvSpPr/>
          <p:nvPr/>
        </p:nvSpPr>
        <p:spPr>
          <a:xfrm rot="-3327516">
            <a:off x="3924457" y="1162298"/>
            <a:ext cx="8724844" cy="3908818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713228" y="1431480"/>
            <a:ext cx="38589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ubTitle" idx="1"/>
          </p:nvPr>
        </p:nvSpPr>
        <p:spPr>
          <a:xfrm>
            <a:off x="713225" y="1971725"/>
            <a:ext cx="3490200" cy="19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2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2"/>
          <p:cNvSpPr txBox="1">
            <a:spLocks noGrp="1"/>
          </p:cNvSpPr>
          <p:nvPr>
            <p:ph type="ctrTitle"/>
          </p:nvPr>
        </p:nvSpPr>
        <p:spPr>
          <a:xfrm>
            <a:off x="1418021" y="229272"/>
            <a:ext cx="3433863" cy="24619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tx1">
                    <a:lumMod val="75000"/>
                  </a:schemeClr>
                </a:solidFill>
              </a:rPr>
              <a:t>Taller sobre el Manual del Sistema Estadístico de los Seguros de Autos</a:t>
            </a:r>
            <a:endParaRPr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99" name="Google Shape;599;p32"/>
          <p:cNvSpPr txBox="1">
            <a:spLocks noGrp="1"/>
          </p:cNvSpPr>
          <p:nvPr>
            <p:ph type="subTitle" idx="1"/>
          </p:nvPr>
        </p:nvSpPr>
        <p:spPr>
          <a:xfrm>
            <a:off x="1575436" y="2828960"/>
            <a:ext cx="3119032" cy="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tx1">
                    <a:lumMod val="75000"/>
                  </a:schemeClr>
                </a:solidFill>
              </a:rPr>
              <a:t>2022</a:t>
            </a:r>
            <a:endParaRPr sz="2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600" name="Google Shape;600;p32"/>
          <p:cNvGrpSpPr/>
          <p:nvPr/>
        </p:nvGrpSpPr>
        <p:grpSpPr>
          <a:xfrm>
            <a:off x="5403520" y="1005431"/>
            <a:ext cx="5158658" cy="3620319"/>
            <a:chOff x="5173120" y="1048631"/>
            <a:chExt cx="5158658" cy="3620319"/>
          </a:xfrm>
        </p:grpSpPr>
        <p:sp>
          <p:nvSpPr>
            <p:cNvPr id="601" name="Google Shape;601;p32"/>
            <p:cNvSpPr/>
            <p:nvPr/>
          </p:nvSpPr>
          <p:spPr>
            <a:xfrm>
              <a:off x="9396814" y="3751250"/>
              <a:ext cx="661200" cy="91770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2" name="Google Shape;602;p32"/>
            <p:cNvGrpSpPr/>
            <p:nvPr/>
          </p:nvGrpSpPr>
          <p:grpSpPr>
            <a:xfrm>
              <a:off x="5173120" y="1048631"/>
              <a:ext cx="5158658" cy="3620319"/>
              <a:chOff x="5173120" y="1048631"/>
              <a:chExt cx="5158658" cy="3620319"/>
            </a:xfrm>
          </p:grpSpPr>
          <p:sp>
            <p:nvSpPr>
              <p:cNvPr id="603" name="Google Shape;603;p32"/>
              <p:cNvSpPr/>
              <p:nvPr/>
            </p:nvSpPr>
            <p:spPr>
              <a:xfrm>
                <a:off x="5467950" y="3751250"/>
                <a:ext cx="661200" cy="917700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4" name="Google Shape;604;p32"/>
              <p:cNvGrpSpPr/>
              <p:nvPr/>
            </p:nvGrpSpPr>
            <p:grpSpPr>
              <a:xfrm>
                <a:off x="5173120" y="1048631"/>
                <a:ext cx="5158658" cy="3231941"/>
                <a:chOff x="5593100" y="1024150"/>
                <a:chExt cx="594425" cy="372425"/>
              </a:xfrm>
            </p:grpSpPr>
            <p:sp>
              <p:nvSpPr>
                <p:cNvPr id="605" name="Google Shape;605;p32"/>
                <p:cNvSpPr/>
                <p:nvPr/>
              </p:nvSpPr>
              <p:spPr>
                <a:xfrm>
                  <a:off x="5593100" y="1117900"/>
                  <a:ext cx="67550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1876" extrusionOk="0">
                      <a:moveTo>
                        <a:pt x="1990" y="1"/>
                      </a:moveTo>
                      <a:cubicBezTo>
                        <a:pt x="1439" y="1"/>
                        <a:pt x="588" y="211"/>
                        <a:pt x="340" y="513"/>
                      </a:cubicBezTo>
                      <a:cubicBezTo>
                        <a:pt x="0" y="926"/>
                        <a:pt x="437" y="1583"/>
                        <a:pt x="705" y="1707"/>
                      </a:cubicBezTo>
                      <a:cubicBezTo>
                        <a:pt x="974" y="1827"/>
                        <a:pt x="1923" y="1875"/>
                        <a:pt x="1923" y="1875"/>
                      </a:cubicBezTo>
                      <a:lnTo>
                        <a:pt x="2701" y="1121"/>
                      </a:lnTo>
                      <a:cubicBezTo>
                        <a:pt x="2701" y="1121"/>
                        <a:pt x="2656" y="299"/>
                        <a:pt x="2436" y="97"/>
                      </a:cubicBezTo>
                      <a:cubicBezTo>
                        <a:pt x="2362" y="31"/>
                        <a:pt x="2198" y="1"/>
                        <a:pt x="1990" y="1"/>
                      </a:cubicBezTo>
                      <a:close/>
                    </a:path>
                  </a:pathLst>
                </a:custGeom>
                <a:solidFill>
                  <a:srgbClr val="E83D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32"/>
                <p:cNvSpPr/>
                <p:nvPr/>
              </p:nvSpPr>
              <p:spPr>
                <a:xfrm>
                  <a:off x="5641175" y="1145925"/>
                  <a:ext cx="352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1047" extrusionOk="0">
                      <a:moveTo>
                        <a:pt x="778" y="0"/>
                      </a:moveTo>
                      <a:lnTo>
                        <a:pt x="0" y="754"/>
                      </a:lnTo>
                      <a:lnTo>
                        <a:pt x="1291" y="1047"/>
                      </a:lnTo>
                      <a:lnTo>
                        <a:pt x="1410" y="145"/>
                      </a:lnTo>
                      <a:cubicBezTo>
                        <a:pt x="1339" y="145"/>
                        <a:pt x="778" y="0"/>
                        <a:pt x="7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32"/>
                <p:cNvSpPr/>
                <p:nvPr/>
              </p:nvSpPr>
              <p:spPr>
                <a:xfrm>
                  <a:off x="5600675" y="1117900"/>
                  <a:ext cx="59975" cy="3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439" extrusionOk="0">
                      <a:moveTo>
                        <a:pt x="1687" y="1"/>
                      </a:moveTo>
                      <a:cubicBezTo>
                        <a:pt x="1136" y="1"/>
                        <a:pt x="285" y="211"/>
                        <a:pt x="37" y="513"/>
                      </a:cubicBezTo>
                      <a:cubicBezTo>
                        <a:pt x="24" y="526"/>
                        <a:pt x="13" y="543"/>
                        <a:pt x="0" y="561"/>
                      </a:cubicBezTo>
                      <a:cubicBezTo>
                        <a:pt x="72" y="709"/>
                        <a:pt x="203" y="846"/>
                        <a:pt x="372" y="950"/>
                      </a:cubicBezTo>
                      <a:cubicBezTo>
                        <a:pt x="612" y="1094"/>
                        <a:pt x="891" y="1163"/>
                        <a:pt x="1163" y="1228"/>
                      </a:cubicBezTo>
                      <a:cubicBezTo>
                        <a:pt x="1404" y="1287"/>
                        <a:pt x="1647" y="1345"/>
                        <a:pt x="1889" y="1404"/>
                      </a:cubicBezTo>
                      <a:cubicBezTo>
                        <a:pt x="1947" y="1418"/>
                        <a:pt x="2009" y="1431"/>
                        <a:pt x="2071" y="1438"/>
                      </a:cubicBezTo>
                      <a:lnTo>
                        <a:pt x="2398" y="1121"/>
                      </a:lnTo>
                      <a:cubicBezTo>
                        <a:pt x="2398" y="1121"/>
                        <a:pt x="2353" y="299"/>
                        <a:pt x="2133" y="97"/>
                      </a:cubicBezTo>
                      <a:cubicBezTo>
                        <a:pt x="2059" y="31"/>
                        <a:pt x="1895" y="1"/>
                        <a:pt x="1687" y="1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32"/>
                <p:cNvSpPr/>
                <p:nvPr/>
              </p:nvSpPr>
              <p:spPr>
                <a:xfrm>
                  <a:off x="5599875" y="1146950"/>
                  <a:ext cx="2877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" h="53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4" y="248"/>
                        <a:pt x="280" y="466"/>
                        <a:pt x="424" y="537"/>
                      </a:cubicBezTo>
                      <a:cubicBezTo>
                        <a:pt x="620" y="493"/>
                        <a:pt x="817" y="448"/>
                        <a:pt x="1012" y="404"/>
                      </a:cubicBezTo>
                      <a:cubicBezTo>
                        <a:pt x="1054" y="393"/>
                        <a:pt x="1098" y="383"/>
                        <a:pt x="1122" y="348"/>
                      </a:cubicBezTo>
                      <a:cubicBezTo>
                        <a:pt x="1150" y="314"/>
                        <a:pt x="1133" y="242"/>
                        <a:pt x="1092" y="231"/>
                      </a:cubicBezTo>
                      <a:cubicBezTo>
                        <a:pt x="734" y="135"/>
                        <a:pt x="369" y="59"/>
                        <a:pt x="1" y="1"/>
                      </a:cubicBezTo>
                      <a:close/>
                    </a:path>
                  </a:pathLst>
                </a:custGeom>
                <a:solidFill>
                  <a:srgbClr val="F4D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32"/>
                <p:cNvSpPr/>
                <p:nvPr/>
              </p:nvSpPr>
              <p:spPr>
                <a:xfrm>
                  <a:off x="6119975" y="1117900"/>
                  <a:ext cx="67550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1876" extrusionOk="0">
                      <a:moveTo>
                        <a:pt x="714" y="1"/>
                      </a:moveTo>
                      <a:cubicBezTo>
                        <a:pt x="507" y="1"/>
                        <a:pt x="342" y="31"/>
                        <a:pt x="269" y="97"/>
                      </a:cubicBezTo>
                      <a:cubicBezTo>
                        <a:pt x="48" y="299"/>
                        <a:pt x="1" y="1121"/>
                        <a:pt x="1" y="1121"/>
                      </a:cubicBezTo>
                      <a:lnTo>
                        <a:pt x="778" y="1875"/>
                      </a:lnTo>
                      <a:cubicBezTo>
                        <a:pt x="778" y="1875"/>
                        <a:pt x="1728" y="1827"/>
                        <a:pt x="1996" y="1707"/>
                      </a:cubicBezTo>
                      <a:cubicBezTo>
                        <a:pt x="2265" y="1583"/>
                        <a:pt x="2701" y="926"/>
                        <a:pt x="2360" y="513"/>
                      </a:cubicBezTo>
                      <a:cubicBezTo>
                        <a:pt x="2113" y="211"/>
                        <a:pt x="1264" y="1"/>
                        <a:pt x="714" y="1"/>
                      </a:cubicBezTo>
                      <a:close/>
                    </a:path>
                  </a:pathLst>
                </a:custGeom>
                <a:solidFill>
                  <a:srgbClr val="E83D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32"/>
                <p:cNvSpPr/>
                <p:nvPr/>
              </p:nvSpPr>
              <p:spPr>
                <a:xfrm>
                  <a:off x="6104150" y="1145925"/>
                  <a:ext cx="353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2" h="1047" extrusionOk="0">
                      <a:moveTo>
                        <a:pt x="634" y="0"/>
                      </a:moveTo>
                      <a:cubicBezTo>
                        <a:pt x="634" y="0"/>
                        <a:pt x="73" y="145"/>
                        <a:pt x="0" y="145"/>
                      </a:cubicBezTo>
                      <a:lnTo>
                        <a:pt x="121" y="1047"/>
                      </a:lnTo>
                      <a:lnTo>
                        <a:pt x="1411" y="754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32"/>
                <p:cNvSpPr/>
                <p:nvPr/>
              </p:nvSpPr>
              <p:spPr>
                <a:xfrm>
                  <a:off x="6119975" y="1117900"/>
                  <a:ext cx="59975" cy="3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439" extrusionOk="0">
                      <a:moveTo>
                        <a:pt x="714" y="1"/>
                      </a:moveTo>
                      <a:cubicBezTo>
                        <a:pt x="507" y="1"/>
                        <a:pt x="342" y="31"/>
                        <a:pt x="269" y="97"/>
                      </a:cubicBezTo>
                      <a:cubicBezTo>
                        <a:pt x="48" y="299"/>
                        <a:pt x="1" y="1121"/>
                        <a:pt x="1" y="1121"/>
                      </a:cubicBezTo>
                      <a:lnTo>
                        <a:pt x="331" y="1438"/>
                      </a:lnTo>
                      <a:cubicBezTo>
                        <a:pt x="389" y="1431"/>
                        <a:pt x="451" y="1418"/>
                        <a:pt x="510" y="1404"/>
                      </a:cubicBezTo>
                      <a:cubicBezTo>
                        <a:pt x="754" y="1345"/>
                        <a:pt x="995" y="1287"/>
                        <a:pt x="1236" y="1228"/>
                      </a:cubicBezTo>
                      <a:cubicBezTo>
                        <a:pt x="1511" y="1163"/>
                        <a:pt x="1786" y="1094"/>
                        <a:pt x="2027" y="950"/>
                      </a:cubicBezTo>
                      <a:cubicBezTo>
                        <a:pt x="2195" y="846"/>
                        <a:pt x="2327" y="709"/>
                        <a:pt x="2398" y="561"/>
                      </a:cubicBezTo>
                      <a:cubicBezTo>
                        <a:pt x="2388" y="543"/>
                        <a:pt x="2374" y="526"/>
                        <a:pt x="2360" y="513"/>
                      </a:cubicBezTo>
                      <a:cubicBezTo>
                        <a:pt x="2113" y="211"/>
                        <a:pt x="1264" y="1"/>
                        <a:pt x="714" y="1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32"/>
                <p:cNvSpPr/>
                <p:nvPr/>
              </p:nvSpPr>
              <p:spPr>
                <a:xfrm>
                  <a:off x="6152050" y="1146950"/>
                  <a:ext cx="2867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538" extrusionOk="0">
                      <a:moveTo>
                        <a:pt x="1147" y="1"/>
                      </a:moveTo>
                      <a:cubicBezTo>
                        <a:pt x="778" y="59"/>
                        <a:pt x="417" y="135"/>
                        <a:pt x="56" y="231"/>
                      </a:cubicBezTo>
                      <a:cubicBezTo>
                        <a:pt x="15" y="242"/>
                        <a:pt x="1" y="314"/>
                        <a:pt x="25" y="348"/>
                      </a:cubicBezTo>
                      <a:cubicBezTo>
                        <a:pt x="49" y="383"/>
                        <a:pt x="97" y="393"/>
                        <a:pt x="139" y="404"/>
                      </a:cubicBezTo>
                      <a:cubicBezTo>
                        <a:pt x="334" y="448"/>
                        <a:pt x="527" y="493"/>
                        <a:pt x="723" y="537"/>
                      </a:cubicBezTo>
                      <a:lnTo>
                        <a:pt x="726" y="537"/>
                      </a:lnTo>
                      <a:cubicBezTo>
                        <a:pt x="868" y="466"/>
                        <a:pt x="1053" y="248"/>
                        <a:pt x="1147" y="1"/>
                      </a:cubicBezTo>
                      <a:close/>
                    </a:path>
                  </a:pathLst>
                </a:custGeom>
                <a:solidFill>
                  <a:srgbClr val="F4D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32"/>
                <p:cNvSpPr/>
                <p:nvPr/>
              </p:nvSpPr>
              <p:spPr>
                <a:xfrm>
                  <a:off x="5759350" y="1351050"/>
                  <a:ext cx="263375" cy="4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5" h="1821" extrusionOk="0">
                      <a:moveTo>
                        <a:pt x="7800" y="1"/>
                      </a:moveTo>
                      <a:cubicBezTo>
                        <a:pt x="7800" y="1"/>
                        <a:pt x="6052" y="35"/>
                        <a:pt x="5839" y="35"/>
                      </a:cubicBezTo>
                      <a:cubicBezTo>
                        <a:pt x="5621" y="35"/>
                        <a:pt x="2306" y="500"/>
                        <a:pt x="2306" y="500"/>
                      </a:cubicBezTo>
                      <a:lnTo>
                        <a:pt x="664" y="1033"/>
                      </a:lnTo>
                      <a:lnTo>
                        <a:pt x="0" y="1463"/>
                      </a:lnTo>
                      <a:lnTo>
                        <a:pt x="699" y="1821"/>
                      </a:lnTo>
                      <a:lnTo>
                        <a:pt x="9189" y="1821"/>
                      </a:lnTo>
                      <a:lnTo>
                        <a:pt x="10534" y="1463"/>
                      </a:lnTo>
                      <a:cubicBezTo>
                        <a:pt x="10534" y="1463"/>
                        <a:pt x="10332" y="465"/>
                        <a:pt x="10225" y="427"/>
                      </a:cubicBezTo>
                      <a:cubicBezTo>
                        <a:pt x="10118" y="393"/>
                        <a:pt x="7800" y="1"/>
                        <a:pt x="7800" y="1"/>
                      </a:cubicBezTo>
                      <a:close/>
                    </a:path>
                  </a:pathLst>
                </a:custGeom>
                <a:solidFill>
                  <a:srgbClr val="3835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32"/>
                <p:cNvSpPr/>
                <p:nvPr/>
              </p:nvSpPr>
              <p:spPr>
                <a:xfrm>
                  <a:off x="5618975" y="1024150"/>
                  <a:ext cx="544025" cy="3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1" h="14540" extrusionOk="0">
                      <a:moveTo>
                        <a:pt x="10986" y="1510"/>
                      </a:moveTo>
                      <a:cubicBezTo>
                        <a:pt x="11465" y="1510"/>
                        <a:pt x="12665" y="1538"/>
                        <a:pt x="14291" y="1789"/>
                      </a:cubicBezTo>
                      <a:cubicBezTo>
                        <a:pt x="14409" y="1807"/>
                        <a:pt x="14515" y="1872"/>
                        <a:pt x="14588" y="1964"/>
                      </a:cubicBezTo>
                      <a:cubicBezTo>
                        <a:pt x="14746" y="2161"/>
                        <a:pt x="15018" y="2529"/>
                        <a:pt x="15176" y="2869"/>
                      </a:cubicBezTo>
                      <a:cubicBezTo>
                        <a:pt x="15414" y="3368"/>
                        <a:pt x="15953" y="4160"/>
                        <a:pt x="15163" y="4160"/>
                      </a:cubicBezTo>
                      <a:lnTo>
                        <a:pt x="6630" y="4160"/>
                      </a:lnTo>
                      <a:cubicBezTo>
                        <a:pt x="5839" y="4160"/>
                        <a:pt x="6379" y="3368"/>
                        <a:pt x="6617" y="2869"/>
                      </a:cubicBezTo>
                      <a:cubicBezTo>
                        <a:pt x="6778" y="2529"/>
                        <a:pt x="7050" y="2161"/>
                        <a:pt x="7205" y="1964"/>
                      </a:cubicBezTo>
                      <a:cubicBezTo>
                        <a:pt x="7277" y="1872"/>
                        <a:pt x="7384" y="1807"/>
                        <a:pt x="7500" y="1789"/>
                      </a:cubicBezTo>
                      <a:cubicBezTo>
                        <a:pt x="9127" y="1538"/>
                        <a:pt x="10327" y="1510"/>
                        <a:pt x="10806" y="1510"/>
                      </a:cubicBezTo>
                      <a:cubicBezTo>
                        <a:pt x="10840" y="1510"/>
                        <a:pt x="10870" y="1510"/>
                        <a:pt x="10896" y="1510"/>
                      </a:cubicBezTo>
                      <a:cubicBezTo>
                        <a:pt x="10923" y="1510"/>
                        <a:pt x="10953" y="1510"/>
                        <a:pt x="10986" y="1510"/>
                      </a:cubicBezTo>
                      <a:close/>
                      <a:moveTo>
                        <a:pt x="10821" y="1"/>
                      </a:moveTo>
                      <a:cubicBezTo>
                        <a:pt x="9911" y="1"/>
                        <a:pt x="9001" y="46"/>
                        <a:pt x="8096" y="135"/>
                      </a:cubicBezTo>
                      <a:cubicBezTo>
                        <a:pt x="6651" y="276"/>
                        <a:pt x="5079" y="447"/>
                        <a:pt x="4662" y="554"/>
                      </a:cubicBezTo>
                      <a:cubicBezTo>
                        <a:pt x="3568" y="840"/>
                        <a:pt x="1762" y="5835"/>
                        <a:pt x="1762" y="5835"/>
                      </a:cubicBezTo>
                      <a:lnTo>
                        <a:pt x="1026" y="6313"/>
                      </a:lnTo>
                      <a:cubicBezTo>
                        <a:pt x="778" y="6475"/>
                        <a:pt x="585" y="6702"/>
                        <a:pt x="465" y="6970"/>
                      </a:cubicBezTo>
                      <a:cubicBezTo>
                        <a:pt x="300" y="7335"/>
                        <a:pt x="97" y="7851"/>
                        <a:pt x="97" y="8164"/>
                      </a:cubicBezTo>
                      <a:cubicBezTo>
                        <a:pt x="97" y="8687"/>
                        <a:pt x="1" y="11208"/>
                        <a:pt x="190" y="12636"/>
                      </a:cubicBezTo>
                      <a:cubicBezTo>
                        <a:pt x="290" y="13379"/>
                        <a:pt x="441" y="13865"/>
                        <a:pt x="561" y="14157"/>
                      </a:cubicBezTo>
                      <a:cubicBezTo>
                        <a:pt x="658" y="14387"/>
                        <a:pt x="882" y="14539"/>
                        <a:pt x="1129" y="14539"/>
                      </a:cubicBezTo>
                      <a:lnTo>
                        <a:pt x="5615" y="14539"/>
                      </a:lnTo>
                      <a:lnTo>
                        <a:pt x="6613" y="14301"/>
                      </a:lnTo>
                      <a:lnTo>
                        <a:pt x="15148" y="14301"/>
                      </a:lnTo>
                      <a:lnTo>
                        <a:pt x="16149" y="14539"/>
                      </a:lnTo>
                      <a:lnTo>
                        <a:pt x="20633" y="14539"/>
                      </a:lnTo>
                      <a:cubicBezTo>
                        <a:pt x="20880" y="14539"/>
                        <a:pt x="21103" y="14387"/>
                        <a:pt x="21200" y="14157"/>
                      </a:cubicBezTo>
                      <a:cubicBezTo>
                        <a:pt x="21320" y="13865"/>
                        <a:pt x="21471" y="13379"/>
                        <a:pt x="21571" y="12636"/>
                      </a:cubicBezTo>
                      <a:cubicBezTo>
                        <a:pt x="21760" y="11208"/>
                        <a:pt x="21665" y="8687"/>
                        <a:pt x="21665" y="8164"/>
                      </a:cubicBezTo>
                      <a:cubicBezTo>
                        <a:pt x="21665" y="7851"/>
                        <a:pt x="21462" y="7335"/>
                        <a:pt x="21300" y="6970"/>
                      </a:cubicBezTo>
                      <a:cubicBezTo>
                        <a:pt x="21179" y="6702"/>
                        <a:pt x="20984" y="6475"/>
                        <a:pt x="20739" y="6313"/>
                      </a:cubicBezTo>
                      <a:lnTo>
                        <a:pt x="20003" y="5835"/>
                      </a:lnTo>
                      <a:cubicBezTo>
                        <a:pt x="20003" y="5835"/>
                        <a:pt x="18193" y="840"/>
                        <a:pt x="17099" y="554"/>
                      </a:cubicBezTo>
                      <a:cubicBezTo>
                        <a:pt x="16673" y="444"/>
                        <a:pt x="14935" y="265"/>
                        <a:pt x="13387" y="120"/>
                      </a:cubicBezTo>
                      <a:cubicBezTo>
                        <a:pt x="12533" y="40"/>
                        <a:pt x="11677" y="1"/>
                        <a:pt x="10821" y="1"/>
                      </a:cubicBezTo>
                      <a:close/>
                    </a:path>
                  </a:pathLst>
                </a:custGeom>
                <a:solidFill>
                  <a:srgbClr val="E83D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32"/>
                <p:cNvSpPr/>
                <p:nvPr/>
              </p:nvSpPr>
              <p:spPr>
                <a:xfrm>
                  <a:off x="5684950" y="1155725"/>
                  <a:ext cx="413900" cy="7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56" h="2924" extrusionOk="0">
                      <a:moveTo>
                        <a:pt x="0" y="1"/>
                      </a:moveTo>
                      <a:cubicBezTo>
                        <a:pt x="1" y="1"/>
                        <a:pt x="1050" y="999"/>
                        <a:pt x="1762" y="1666"/>
                      </a:cubicBezTo>
                      <a:cubicBezTo>
                        <a:pt x="2474" y="2330"/>
                        <a:pt x="3141" y="2852"/>
                        <a:pt x="5140" y="2901"/>
                      </a:cubicBezTo>
                      <a:cubicBezTo>
                        <a:pt x="5807" y="2918"/>
                        <a:pt x="6384" y="2924"/>
                        <a:pt x="6857" y="2924"/>
                      </a:cubicBezTo>
                      <a:cubicBezTo>
                        <a:pt x="7635" y="2924"/>
                        <a:pt x="8130" y="2909"/>
                        <a:pt x="8278" y="2905"/>
                      </a:cubicBezTo>
                      <a:cubicBezTo>
                        <a:pt x="8425" y="2909"/>
                        <a:pt x="8920" y="2924"/>
                        <a:pt x="9698" y="2924"/>
                      </a:cubicBezTo>
                      <a:cubicBezTo>
                        <a:pt x="10171" y="2924"/>
                        <a:pt x="10748" y="2918"/>
                        <a:pt x="11415" y="2901"/>
                      </a:cubicBezTo>
                      <a:cubicBezTo>
                        <a:pt x="13414" y="2852"/>
                        <a:pt x="14082" y="2330"/>
                        <a:pt x="14794" y="1666"/>
                      </a:cubicBezTo>
                      <a:cubicBezTo>
                        <a:pt x="15506" y="999"/>
                        <a:pt x="16555" y="1"/>
                        <a:pt x="16555" y="1"/>
                      </a:cubicBezTo>
                      <a:lnTo>
                        <a:pt x="16555" y="1"/>
                      </a:lnTo>
                      <a:lnTo>
                        <a:pt x="8278" y="4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32"/>
                <p:cNvSpPr/>
                <p:nvPr/>
              </p:nvSpPr>
              <p:spPr>
                <a:xfrm>
                  <a:off x="5854225" y="1061900"/>
                  <a:ext cx="74925" cy="1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7" h="778" extrusionOk="0">
                      <a:moveTo>
                        <a:pt x="35" y="0"/>
                      </a:moveTo>
                      <a:cubicBezTo>
                        <a:pt x="14" y="0"/>
                        <a:pt x="0" y="14"/>
                        <a:pt x="0" y="35"/>
                      </a:cubicBezTo>
                      <a:lnTo>
                        <a:pt x="0" y="747"/>
                      </a:lnTo>
                      <a:cubicBezTo>
                        <a:pt x="0" y="764"/>
                        <a:pt x="14" y="778"/>
                        <a:pt x="35" y="778"/>
                      </a:cubicBezTo>
                      <a:lnTo>
                        <a:pt x="2962" y="778"/>
                      </a:lnTo>
                      <a:cubicBezTo>
                        <a:pt x="2979" y="778"/>
                        <a:pt x="2996" y="764"/>
                        <a:pt x="2996" y="747"/>
                      </a:cubicBezTo>
                      <a:lnTo>
                        <a:pt x="2996" y="35"/>
                      </a:lnTo>
                      <a:cubicBezTo>
                        <a:pt x="2996" y="14"/>
                        <a:pt x="2979" y="0"/>
                        <a:pt x="29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32"/>
                <p:cNvSpPr/>
                <p:nvPr/>
              </p:nvSpPr>
              <p:spPr>
                <a:xfrm>
                  <a:off x="5764775" y="1090625"/>
                  <a:ext cx="58575" cy="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" h="1755" extrusionOk="0">
                      <a:moveTo>
                        <a:pt x="729" y="0"/>
                      </a:moveTo>
                      <a:cubicBezTo>
                        <a:pt x="558" y="0"/>
                        <a:pt x="402" y="114"/>
                        <a:pt x="355" y="283"/>
                      </a:cubicBezTo>
                      <a:lnTo>
                        <a:pt x="72" y="1256"/>
                      </a:lnTo>
                      <a:cubicBezTo>
                        <a:pt x="0" y="1507"/>
                        <a:pt x="186" y="1755"/>
                        <a:pt x="444" y="1755"/>
                      </a:cubicBezTo>
                      <a:lnTo>
                        <a:pt x="1899" y="1755"/>
                      </a:lnTo>
                      <a:cubicBezTo>
                        <a:pt x="2154" y="1755"/>
                        <a:pt x="2343" y="1511"/>
                        <a:pt x="2274" y="1263"/>
                      </a:cubicBezTo>
                      <a:lnTo>
                        <a:pt x="2003" y="286"/>
                      </a:lnTo>
                      <a:cubicBezTo>
                        <a:pt x="1954" y="118"/>
                        <a:pt x="1803" y="0"/>
                        <a:pt x="162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32"/>
                <p:cNvSpPr/>
                <p:nvPr/>
              </p:nvSpPr>
              <p:spPr>
                <a:xfrm>
                  <a:off x="5750050" y="1142075"/>
                  <a:ext cx="87000" cy="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447" extrusionOk="0">
                      <a:moveTo>
                        <a:pt x="290" y="0"/>
                      </a:moveTo>
                      <a:cubicBezTo>
                        <a:pt x="245" y="0"/>
                        <a:pt x="204" y="24"/>
                        <a:pt x="186" y="65"/>
                      </a:cubicBezTo>
                      <a:lnTo>
                        <a:pt x="1" y="447"/>
                      </a:lnTo>
                      <a:lnTo>
                        <a:pt x="3479" y="447"/>
                      </a:lnTo>
                      <a:lnTo>
                        <a:pt x="3245" y="55"/>
                      </a:lnTo>
                      <a:cubicBezTo>
                        <a:pt x="3224" y="21"/>
                        <a:pt x="3186" y="0"/>
                        <a:pt x="31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32"/>
                <p:cNvSpPr/>
                <p:nvPr/>
              </p:nvSpPr>
              <p:spPr>
                <a:xfrm>
                  <a:off x="5964800" y="1090625"/>
                  <a:ext cx="58625" cy="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" h="1755" extrusionOk="0">
                      <a:moveTo>
                        <a:pt x="731" y="0"/>
                      </a:moveTo>
                      <a:cubicBezTo>
                        <a:pt x="558" y="0"/>
                        <a:pt x="407" y="114"/>
                        <a:pt x="359" y="283"/>
                      </a:cubicBezTo>
                      <a:lnTo>
                        <a:pt x="74" y="1256"/>
                      </a:lnTo>
                      <a:cubicBezTo>
                        <a:pt x="1" y="1507"/>
                        <a:pt x="187" y="1755"/>
                        <a:pt x="445" y="1755"/>
                      </a:cubicBezTo>
                      <a:lnTo>
                        <a:pt x="1900" y="1755"/>
                      </a:lnTo>
                      <a:cubicBezTo>
                        <a:pt x="2158" y="1755"/>
                        <a:pt x="2344" y="1511"/>
                        <a:pt x="2275" y="1263"/>
                      </a:cubicBezTo>
                      <a:lnTo>
                        <a:pt x="2003" y="286"/>
                      </a:lnTo>
                      <a:cubicBezTo>
                        <a:pt x="1955" y="118"/>
                        <a:pt x="1804" y="0"/>
                        <a:pt x="162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32"/>
                <p:cNvSpPr/>
                <p:nvPr/>
              </p:nvSpPr>
              <p:spPr>
                <a:xfrm>
                  <a:off x="5950125" y="1142075"/>
                  <a:ext cx="86950" cy="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8" h="447" extrusionOk="0">
                      <a:moveTo>
                        <a:pt x="289" y="0"/>
                      </a:moveTo>
                      <a:cubicBezTo>
                        <a:pt x="245" y="0"/>
                        <a:pt x="207" y="24"/>
                        <a:pt x="186" y="65"/>
                      </a:cubicBezTo>
                      <a:lnTo>
                        <a:pt x="0" y="447"/>
                      </a:lnTo>
                      <a:lnTo>
                        <a:pt x="3478" y="447"/>
                      </a:lnTo>
                      <a:lnTo>
                        <a:pt x="3244" y="55"/>
                      </a:lnTo>
                      <a:cubicBezTo>
                        <a:pt x="3224" y="21"/>
                        <a:pt x="3186" y="0"/>
                        <a:pt x="314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32"/>
                <p:cNvSpPr/>
                <p:nvPr/>
              </p:nvSpPr>
              <p:spPr>
                <a:xfrm>
                  <a:off x="5767525" y="1306600"/>
                  <a:ext cx="255625" cy="4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5" h="1731" extrusionOk="0">
                      <a:moveTo>
                        <a:pt x="406" y="0"/>
                      </a:moveTo>
                      <a:cubicBezTo>
                        <a:pt x="141" y="0"/>
                        <a:pt x="0" y="313"/>
                        <a:pt x="179" y="509"/>
                      </a:cubicBezTo>
                      <a:lnTo>
                        <a:pt x="1187" y="1627"/>
                      </a:lnTo>
                      <a:cubicBezTo>
                        <a:pt x="1242" y="1693"/>
                        <a:pt x="1325" y="1730"/>
                        <a:pt x="1414" y="1730"/>
                      </a:cubicBezTo>
                      <a:lnTo>
                        <a:pt x="8876" y="1730"/>
                      </a:lnTo>
                      <a:cubicBezTo>
                        <a:pt x="8969" y="1730"/>
                        <a:pt x="9051" y="1689"/>
                        <a:pt x="9110" y="1620"/>
                      </a:cubicBezTo>
                      <a:lnTo>
                        <a:pt x="10056" y="502"/>
                      </a:lnTo>
                      <a:cubicBezTo>
                        <a:pt x="10225" y="303"/>
                        <a:pt x="10083" y="0"/>
                        <a:pt x="982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32"/>
                <p:cNvSpPr/>
                <p:nvPr/>
              </p:nvSpPr>
              <p:spPr>
                <a:xfrm>
                  <a:off x="5810175" y="1279850"/>
                  <a:ext cx="157675" cy="3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" h="1535" extrusionOk="0">
                      <a:moveTo>
                        <a:pt x="38" y="0"/>
                      </a:moveTo>
                      <a:cubicBezTo>
                        <a:pt x="17" y="0"/>
                        <a:pt x="1" y="18"/>
                        <a:pt x="1" y="38"/>
                      </a:cubicBezTo>
                      <a:lnTo>
                        <a:pt x="1" y="1493"/>
                      </a:lnTo>
                      <a:cubicBezTo>
                        <a:pt x="1" y="1514"/>
                        <a:pt x="17" y="1535"/>
                        <a:pt x="38" y="1535"/>
                      </a:cubicBezTo>
                      <a:lnTo>
                        <a:pt x="6265" y="1535"/>
                      </a:lnTo>
                      <a:cubicBezTo>
                        <a:pt x="6289" y="1535"/>
                        <a:pt x="6307" y="1514"/>
                        <a:pt x="6307" y="1493"/>
                      </a:cubicBezTo>
                      <a:lnTo>
                        <a:pt x="6307" y="38"/>
                      </a:lnTo>
                      <a:cubicBezTo>
                        <a:pt x="6307" y="18"/>
                        <a:pt x="6289" y="0"/>
                        <a:pt x="6265" y="0"/>
                      </a:cubicBezTo>
                      <a:close/>
                    </a:path>
                  </a:pathLst>
                </a:custGeom>
                <a:solidFill>
                  <a:srgbClr val="F4D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32"/>
                <p:cNvSpPr/>
                <p:nvPr/>
              </p:nvSpPr>
              <p:spPr>
                <a:xfrm>
                  <a:off x="5865125" y="1237625"/>
                  <a:ext cx="47775" cy="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1" h="1373" extrusionOk="0">
                      <a:moveTo>
                        <a:pt x="954" y="0"/>
                      </a:moveTo>
                      <a:cubicBezTo>
                        <a:pt x="428" y="0"/>
                        <a:pt x="1" y="306"/>
                        <a:pt x="1" y="685"/>
                      </a:cubicBezTo>
                      <a:cubicBezTo>
                        <a:pt x="1" y="1063"/>
                        <a:pt x="428" y="1372"/>
                        <a:pt x="954" y="1372"/>
                      </a:cubicBezTo>
                      <a:cubicBezTo>
                        <a:pt x="1480" y="1372"/>
                        <a:pt x="1911" y="1063"/>
                        <a:pt x="1911" y="685"/>
                      </a:cubicBezTo>
                      <a:cubicBezTo>
                        <a:pt x="1911" y="306"/>
                        <a:pt x="1480" y="0"/>
                        <a:pt x="954" y="0"/>
                      </a:cubicBez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32"/>
                <p:cNvSpPr/>
                <p:nvPr/>
              </p:nvSpPr>
              <p:spPr>
                <a:xfrm>
                  <a:off x="5787125" y="1063350"/>
                  <a:ext cx="208500" cy="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2592" extrusionOk="0">
                      <a:moveTo>
                        <a:pt x="2684" y="1"/>
                      </a:moveTo>
                      <a:cubicBezTo>
                        <a:pt x="2151" y="42"/>
                        <a:pt x="1507" y="107"/>
                        <a:pt x="774" y="221"/>
                      </a:cubicBezTo>
                      <a:cubicBezTo>
                        <a:pt x="658" y="239"/>
                        <a:pt x="551" y="304"/>
                        <a:pt x="479" y="396"/>
                      </a:cubicBezTo>
                      <a:cubicBezTo>
                        <a:pt x="355" y="555"/>
                        <a:pt x="159" y="820"/>
                        <a:pt x="1" y="1091"/>
                      </a:cubicBezTo>
                      <a:lnTo>
                        <a:pt x="733" y="1091"/>
                      </a:lnTo>
                      <a:cubicBezTo>
                        <a:pt x="909" y="1091"/>
                        <a:pt x="1060" y="1209"/>
                        <a:pt x="1109" y="1377"/>
                      </a:cubicBezTo>
                      <a:lnTo>
                        <a:pt x="1380" y="2354"/>
                      </a:lnTo>
                      <a:cubicBezTo>
                        <a:pt x="1401" y="2436"/>
                        <a:pt x="1398" y="2519"/>
                        <a:pt x="1370" y="2592"/>
                      </a:cubicBezTo>
                      <a:lnTo>
                        <a:pt x="2942" y="2592"/>
                      </a:lnTo>
                      <a:lnTo>
                        <a:pt x="4486" y="720"/>
                      </a:lnTo>
                      <a:lnTo>
                        <a:pt x="2719" y="720"/>
                      </a:lnTo>
                      <a:cubicBezTo>
                        <a:pt x="2698" y="720"/>
                        <a:pt x="2684" y="706"/>
                        <a:pt x="2684" y="689"/>
                      </a:cubicBezTo>
                      <a:lnTo>
                        <a:pt x="2684" y="1"/>
                      </a:lnTo>
                      <a:close/>
                      <a:moveTo>
                        <a:pt x="5680" y="1"/>
                      </a:moveTo>
                      <a:lnTo>
                        <a:pt x="5680" y="689"/>
                      </a:lnTo>
                      <a:cubicBezTo>
                        <a:pt x="5680" y="706"/>
                        <a:pt x="5663" y="720"/>
                        <a:pt x="5646" y="720"/>
                      </a:cubicBezTo>
                      <a:lnTo>
                        <a:pt x="4979" y="720"/>
                      </a:lnTo>
                      <a:lnTo>
                        <a:pt x="3430" y="2592"/>
                      </a:lnTo>
                      <a:lnTo>
                        <a:pt x="4294" y="2592"/>
                      </a:lnTo>
                      <a:lnTo>
                        <a:pt x="6379" y="66"/>
                      </a:lnTo>
                      <a:cubicBezTo>
                        <a:pt x="6128" y="39"/>
                        <a:pt x="5893" y="18"/>
                        <a:pt x="5680" y="1"/>
                      </a:cubicBezTo>
                      <a:close/>
                      <a:moveTo>
                        <a:pt x="6830" y="118"/>
                      </a:moveTo>
                      <a:lnTo>
                        <a:pt x="4779" y="2592"/>
                      </a:lnTo>
                      <a:lnTo>
                        <a:pt x="7187" y="2592"/>
                      </a:lnTo>
                      <a:cubicBezTo>
                        <a:pt x="7160" y="2516"/>
                        <a:pt x="7157" y="2433"/>
                        <a:pt x="7181" y="2347"/>
                      </a:cubicBezTo>
                      <a:lnTo>
                        <a:pt x="7466" y="1374"/>
                      </a:lnTo>
                      <a:cubicBezTo>
                        <a:pt x="7514" y="1205"/>
                        <a:pt x="7665" y="1091"/>
                        <a:pt x="7838" y="1091"/>
                      </a:cubicBezTo>
                      <a:lnTo>
                        <a:pt x="8340" y="1091"/>
                      </a:lnTo>
                      <a:cubicBezTo>
                        <a:pt x="8185" y="820"/>
                        <a:pt x="7986" y="555"/>
                        <a:pt x="7862" y="396"/>
                      </a:cubicBezTo>
                      <a:cubicBezTo>
                        <a:pt x="7789" y="304"/>
                        <a:pt x="7683" y="239"/>
                        <a:pt x="7565" y="221"/>
                      </a:cubicBezTo>
                      <a:cubicBezTo>
                        <a:pt x="7308" y="183"/>
                        <a:pt x="7063" y="149"/>
                        <a:pt x="6830" y="118"/>
                      </a:cubicBezTo>
                      <a:close/>
                    </a:path>
                  </a:pathLst>
                </a:custGeom>
                <a:solidFill>
                  <a:srgbClr val="9EA5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32"/>
                <p:cNvSpPr/>
                <p:nvPr/>
              </p:nvSpPr>
              <p:spPr>
                <a:xfrm>
                  <a:off x="5685625" y="1036800"/>
                  <a:ext cx="387775" cy="11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1" h="4658" extrusionOk="0">
                      <a:moveTo>
                        <a:pt x="10456" y="75"/>
                      </a:moveTo>
                      <a:lnTo>
                        <a:pt x="9685" y="1004"/>
                      </a:lnTo>
                      <a:lnTo>
                        <a:pt x="9706" y="1004"/>
                      </a:lnTo>
                      <a:cubicBezTo>
                        <a:pt x="9723" y="1004"/>
                        <a:pt x="9740" y="1018"/>
                        <a:pt x="9740" y="1039"/>
                      </a:cubicBezTo>
                      <a:lnTo>
                        <a:pt x="9740" y="1063"/>
                      </a:lnTo>
                      <a:cubicBezTo>
                        <a:pt x="9953" y="1080"/>
                        <a:pt x="10188" y="1101"/>
                        <a:pt x="10439" y="1128"/>
                      </a:cubicBezTo>
                      <a:lnTo>
                        <a:pt x="11258" y="137"/>
                      </a:lnTo>
                      <a:cubicBezTo>
                        <a:pt x="10976" y="113"/>
                        <a:pt x="10707" y="93"/>
                        <a:pt x="10456" y="75"/>
                      </a:cubicBezTo>
                      <a:close/>
                      <a:moveTo>
                        <a:pt x="8054" y="0"/>
                      </a:moveTo>
                      <a:cubicBezTo>
                        <a:pt x="7398" y="0"/>
                        <a:pt x="5987" y="31"/>
                        <a:pt x="4070" y="251"/>
                      </a:cubicBezTo>
                      <a:lnTo>
                        <a:pt x="438" y="4630"/>
                      </a:lnTo>
                      <a:cubicBezTo>
                        <a:pt x="280" y="4596"/>
                        <a:pt x="169" y="4534"/>
                        <a:pt x="101" y="4451"/>
                      </a:cubicBezTo>
                      <a:lnTo>
                        <a:pt x="3517" y="316"/>
                      </a:lnTo>
                      <a:lnTo>
                        <a:pt x="3517" y="316"/>
                      </a:lnTo>
                      <a:cubicBezTo>
                        <a:pt x="3118" y="368"/>
                        <a:pt x="2698" y="423"/>
                        <a:pt x="2265" y="492"/>
                      </a:cubicBezTo>
                      <a:cubicBezTo>
                        <a:pt x="2055" y="523"/>
                        <a:pt x="1869" y="633"/>
                        <a:pt x="1738" y="798"/>
                      </a:cubicBezTo>
                      <a:cubicBezTo>
                        <a:pt x="1466" y="1145"/>
                        <a:pt x="988" y="1793"/>
                        <a:pt x="706" y="2391"/>
                      </a:cubicBezTo>
                      <a:cubicBezTo>
                        <a:pt x="455" y="2928"/>
                        <a:pt x="1" y="3650"/>
                        <a:pt x="1" y="4135"/>
                      </a:cubicBezTo>
                      <a:cubicBezTo>
                        <a:pt x="1" y="4445"/>
                        <a:pt x="187" y="4658"/>
                        <a:pt x="731" y="4658"/>
                      </a:cubicBezTo>
                      <a:lnTo>
                        <a:pt x="2578" y="4658"/>
                      </a:lnTo>
                      <a:lnTo>
                        <a:pt x="2763" y="4276"/>
                      </a:lnTo>
                      <a:cubicBezTo>
                        <a:pt x="2781" y="4235"/>
                        <a:pt x="2822" y="4211"/>
                        <a:pt x="2867" y="4211"/>
                      </a:cubicBezTo>
                      <a:lnTo>
                        <a:pt x="5726" y="4211"/>
                      </a:lnTo>
                      <a:cubicBezTo>
                        <a:pt x="5763" y="4211"/>
                        <a:pt x="5801" y="4232"/>
                        <a:pt x="5822" y="4266"/>
                      </a:cubicBezTo>
                      <a:lnTo>
                        <a:pt x="6056" y="4658"/>
                      </a:lnTo>
                      <a:lnTo>
                        <a:pt x="6173" y="4658"/>
                      </a:lnTo>
                      <a:lnTo>
                        <a:pt x="7002" y="3654"/>
                      </a:lnTo>
                      <a:lnTo>
                        <a:pt x="5430" y="3654"/>
                      </a:lnTo>
                      <a:cubicBezTo>
                        <a:pt x="5375" y="3798"/>
                        <a:pt x="5237" y="3908"/>
                        <a:pt x="5065" y="3908"/>
                      </a:cubicBezTo>
                      <a:lnTo>
                        <a:pt x="3610" y="3908"/>
                      </a:lnTo>
                      <a:cubicBezTo>
                        <a:pt x="3352" y="3908"/>
                        <a:pt x="3166" y="3660"/>
                        <a:pt x="3238" y="3409"/>
                      </a:cubicBezTo>
                      <a:lnTo>
                        <a:pt x="3521" y="2436"/>
                      </a:lnTo>
                      <a:cubicBezTo>
                        <a:pt x="3568" y="2267"/>
                        <a:pt x="3724" y="2153"/>
                        <a:pt x="3895" y="2153"/>
                      </a:cubicBezTo>
                      <a:lnTo>
                        <a:pt x="4061" y="2153"/>
                      </a:lnTo>
                      <a:cubicBezTo>
                        <a:pt x="4219" y="1882"/>
                        <a:pt x="4415" y="1617"/>
                        <a:pt x="4539" y="1458"/>
                      </a:cubicBezTo>
                      <a:cubicBezTo>
                        <a:pt x="4611" y="1366"/>
                        <a:pt x="4718" y="1301"/>
                        <a:pt x="4834" y="1283"/>
                      </a:cubicBezTo>
                      <a:cubicBezTo>
                        <a:pt x="5567" y="1169"/>
                        <a:pt x="6211" y="1104"/>
                        <a:pt x="6744" y="1063"/>
                      </a:cubicBezTo>
                      <a:lnTo>
                        <a:pt x="6744" y="1039"/>
                      </a:lnTo>
                      <a:cubicBezTo>
                        <a:pt x="6744" y="1018"/>
                        <a:pt x="6758" y="1004"/>
                        <a:pt x="6779" y="1004"/>
                      </a:cubicBezTo>
                      <a:lnTo>
                        <a:pt x="9190" y="1004"/>
                      </a:lnTo>
                      <a:lnTo>
                        <a:pt x="9981" y="48"/>
                      </a:lnTo>
                      <a:cubicBezTo>
                        <a:pt x="9280" y="10"/>
                        <a:pt x="8743" y="0"/>
                        <a:pt x="8405" y="0"/>
                      </a:cubicBezTo>
                      <a:close/>
                      <a:moveTo>
                        <a:pt x="7490" y="3654"/>
                      </a:moveTo>
                      <a:lnTo>
                        <a:pt x="6658" y="4658"/>
                      </a:lnTo>
                      <a:lnTo>
                        <a:pt x="7525" y="4658"/>
                      </a:lnTo>
                      <a:lnTo>
                        <a:pt x="8354" y="3654"/>
                      </a:lnTo>
                      <a:close/>
                      <a:moveTo>
                        <a:pt x="11722" y="178"/>
                      </a:moveTo>
                      <a:lnTo>
                        <a:pt x="10890" y="1180"/>
                      </a:lnTo>
                      <a:cubicBezTo>
                        <a:pt x="11123" y="1211"/>
                        <a:pt x="11368" y="1245"/>
                        <a:pt x="11625" y="1283"/>
                      </a:cubicBezTo>
                      <a:cubicBezTo>
                        <a:pt x="11743" y="1301"/>
                        <a:pt x="11849" y="1366"/>
                        <a:pt x="11922" y="1458"/>
                      </a:cubicBezTo>
                      <a:cubicBezTo>
                        <a:pt x="12046" y="1617"/>
                        <a:pt x="12245" y="1882"/>
                        <a:pt x="12400" y="2153"/>
                      </a:cubicBezTo>
                      <a:lnTo>
                        <a:pt x="12795" y="2153"/>
                      </a:lnTo>
                      <a:cubicBezTo>
                        <a:pt x="12971" y="2153"/>
                        <a:pt x="13122" y="2271"/>
                        <a:pt x="13170" y="2439"/>
                      </a:cubicBezTo>
                      <a:lnTo>
                        <a:pt x="13442" y="3416"/>
                      </a:lnTo>
                      <a:cubicBezTo>
                        <a:pt x="13511" y="3664"/>
                        <a:pt x="13325" y="3908"/>
                        <a:pt x="13067" y="3908"/>
                      </a:cubicBezTo>
                      <a:lnTo>
                        <a:pt x="11612" y="3908"/>
                      </a:lnTo>
                      <a:cubicBezTo>
                        <a:pt x="11440" y="3908"/>
                        <a:pt x="11303" y="3798"/>
                        <a:pt x="11247" y="3654"/>
                      </a:cubicBezTo>
                      <a:lnTo>
                        <a:pt x="8839" y="3654"/>
                      </a:lnTo>
                      <a:lnTo>
                        <a:pt x="8006" y="4658"/>
                      </a:lnTo>
                      <a:lnTo>
                        <a:pt x="10580" y="4658"/>
                      </a:lnTo>
                      <a:lnTo>
                        <a:pt x="10766" y="4276"/>
                      </a:lnTo>
                      <a:cubicBezTo>
                        <a:pt x="10787" y="4235"/>
                        <a:pt x="10825" y="4211"/>
                        <a:pt x="10869" y="4211"/>
                      </a:cubicBezTo>
                      <a:lnTo>
                        <a:pt x="13632" y="4211"/>
                      </a:lnTo>
                      <a:lnTo>
                        <a:pt x="15510" y="1937"/>
                      </a:lnTo>
                      <a:cubicBezTo>
                        <a:pt x="15245" y="1486"/>
                        <a:pt x="14925" y="1059"/>
                        <a:pt x="14722" y="798"/>
                      </a:cubicBezTo>
                      <a:cubicBezTo>
                        <a:pt x="14591" y="633"/>
                        <a:pt x="14405" y="523"/>
                        <a:pt x="14199" y="492"/>
                      </a:cubicBezTo>
                      <a:cubicBezTo>
                        <a:pt x="13291" y="351"/>
                        <a:pt x="12462" y="251"/>
                        <a:pt x="11722" y="178"/>
                      </a:cubicBezTo>
                      <a:close/>
                    </a:path>
                  </a:pathLst>
                </a:custGeom>
                <a:solidFill>
                  <a:srgbClr val="A178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32"/>
                <p:cNvSpPr/>
                <p:nvPr/>
              </p:nvSpPr>
              <p:spPr>
                <a:xfrm>
                  <a:off x="5853144" y="1061735"/>
                  <a:ext cx="76191" cy="1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7" h="778" extrusionOk="0">
                      <a:moveTo>
                        <a:pt x="35" y="0"/>
                      </a:moveTo>
                      <a:cubicBezTo>
                        <a:pt x="14" y="0"/>
                        <a:pt x="0" y="14"/>
                        <a:pt x="0" y="35"/>
                      </a:cubicBezTo>
                      <a:lnTo>
                        <a:pt x="0" y="59"/>
                      </a:lnTo>
                      <a:lnTo>
                        <a:pt x="0" y="747"/>
                      </a:lnTo>
                      <a:cubicBezTo>
                        <a:pt x="0" y="764"/>
                        <a:pt x="14" y="778"/>
                        <a:pt x="35" y="778"/>
                      </a:cubicBezTo>
                      <a:lnTo>
                        <a:pt x="1802" y="778"/>
                      </a:lnTo>
                      <a:lnTo>
                        <a:pt x="2446" y="0"/>
                      </a:lnTo>
                      <a:close/>
                      <a:moveTo>
                        <a:pt x="2941" y="0"/>
                      </a:moveTo>
                      <a:lnTo>
                        <a:pt x="2295" y="778"/>
                      </a:lnTo>
                      <a:lnTo>
                        <a:pt x="2962" y="778"/>
                      </a:lnTo>
                      <a:cubicBezTo>
                        <a:pt x="2979" y="778"/>
                        <a:pt x="2996" y="764"/>
                        <a:pt x="2996" y="747"/>
                      </a:cubicBezTo>
                      <a:lnTo>
                        <a:pt x="2996" y="59"/>
                      </a:lnTo>
                      <a:lnTo>
                        <a:pt x="2996" y="35"/>
                      </a:lnTo>
                      <a:cubicBezTo>
                        <a:pt x="2996" y="14"/>
                        <a:pt x="2979" y="0"/>
                        <a:pt x="2962" y="0"/>
                      </a:cubicBez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2"/>
                <p:cNvSpPr/>
                <p:nvPr/>
              </p:nvSpPr>
              <p:spPr>
                <a:xfrm>
                  <a:off x="5764150" y="1090148"/>
                  <a:ext cx="58626" cy="44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" h="1755" extrusionOk="0">
                      <a:moveTo>
                        <a:pt x="729" y="0"/>
                      </a:moveTo>
                      <a:cubicBezTo>
                        <a:pt x="558" y="0"/>
                        <a:pt x="402" y="114"/>
                        <a:pt x="355" y="283"/>
                      </a:cubicBezTo>
                      <a:lnTo>
                        <a:pt x="72" y="1256"/>
                      </a:lnTo>
                      <a:cubicBezTo>
                        <a:pt x="0" y="1507"/>
                        <a:pt x="186" y="1755"/>
                        <a:pt x="444" y="1755"/>
                      </a:cubicBezTo>
                      <a:lnTo>
                        <a:pt x="1899" y="1755"/>
                      </a:lnTo>
                      <a:cubicBezTo>
                        <a:pt x="2071" y="1755"/>
                        <a:pt x="2209" y="1645"/>
                        <a:pt x="2264" y="1501"/>
                      </a:cubicBezTo>
                      <a:cubicBezTo>
                        <a:pt x="2292" y="1428"/>
                        <a:pt x="2295" y="1345"/>
                        <a:pt x="2274" y="1263"/>
                      </a:cubicBezTo>
                      <a:lnTo>
                        <a:pt x="2003" y="286"/>
                      </a:lnTo>
                      <a:cubicBezTo>
                        <a:pt x="1954" y="118"/>
                        <a:pt x="1803" y="0"/>
                        <a:pt x="1627" y="0"/>
                      </a:cubicBez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2"/>
                <p:cNvSpPr/>
                <p:nvPr/>
              </p:nvSpPr>
              <p:spPr>
                <a:xfrm>
                  <a:off x="5748933" y="1141381"/>
                  <a:ext cx="89236" cy="11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447" extrusionOk="0">
                      <a:moveTo>
                        <a:pt x="290" y="0"/>
                      </a:moveTo>
                      <a:cubicBezTo>
                        <a:pt x="245" y="0"/>
                        <a:pt x="204" y="24"/>
                        <a:pt x="186" y="65"/>
                      </a:cubicBezTo>
                      <a:lnTo>
                        <a:pt x="1" y="447"/>
                      </a:lnTo>
                      <a:lnTo>
                        <a:pt x="3479" y="447"/>
                      </a:lnTo>
                      <a:lnTo>
                        <a:pt x="3245" y="55"/>
                      </a:lnTo>
                      <a:cubicBezTo>
                        <a:pt x="3224" y="21"/>
                        <a:pt x="3186" y="0"/>
                        <a:pt x="3149" y="0"/>
                      </a:cubicBez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2"/>
                <p:cNvSpPr/>
                <p:nvPr/>
              </p:nvSpPr>
              <p:spPr>
                <a:xfrm>
                  <a:off x="5965413" y="1089800"/>
                  <a:ext cx="58623" cy="4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6" h="1755" extrusionOk="0">
                      <a:moveTo>
                        <a:pt x="682" y="0"/>
                      </a:moveTo>
                      <a:cubicBezTo>
                        <a:pt x="509" y="0"/>
                        <a:pt x="358" y="114"/>
                        <a:pt x="310" y="283"/>
                      </a:cubicBezTo>
                      <a:lnTo>
                        <a:pt x="25" y="1256"/>
                      </a:lnTo>
                      <a:cubicBezTo>
                        <a:pt x="1" y="1342"/>
                        <a:pt x="4" y="1425"/>
                        <a:pt x="31" y="1501"/>
                      </a:cubicBezTo>
                      <a:cubicBezTo>
                        <a:pt x="87" y="1645"/>
                        <a:pt x="224" y="1755"/>
                        <a:pt x="396" y="1755"/>
                      </a:cubicBezTo>
                      <a:lnTo>
                        <a:pt x="1851" y="1755"/>
                      </a:lnTo>
                      <a:cubicBezTo>
                        <a:pt x="2109" y="1755"/>
                        <a:pt x="2295" y="1511"/>
                        <a:pt x="2226" y="1263"/>
                      </a:cubicBezTo>
                      <a:lnTo>
                        <a:pt x="1954" y="286"/>
                      </a:lnTo>
                      <a:cubicBezTo>
                        <a:pt x="1906" y="118"/>
                        <a:pt x="1755" y="0"/>
                        <a:pt x="1579" y="0"/>
                      </a:cubicBez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2"/>
                <p:cNvSpPr/>
                <p:nvPr/>
              </p:nvSpPr>
              <p:spPr>
                <a:xfrm>
                  <a:off x="6033800" y="1094150"/>
                  <a:ext cx="63325" cy="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3" h="2364" extrusionOk="0">
                      <a:moveTo>
                        <a:pt x="1779" y="1"/>
                      </a:moveTo>
                      <a:lnTo>
                        <a:pt x="0" y="2144"/>
                      </a:lnTo>
                      <a:lnTo>
                        <a:pt x="131" y="2364"/>
                      </a:lnTo>
                      <a:lnTo>
                        <a:pt x="1803" y="2364"/>
                      </a:lnTo>
                      <a:cubicBezTo>
                        <a:pt x="2347" y="2364"/>
                        <a:pt x="2533" y="2151"/>
                        <a:pt x="2533" y="1841"/>
                      </a:cubicBezTo>
                      <a:cubicBezTo>
                        <a:pt x="2533" y="1356"/>
                        <a:pt x="2082" y="634"/>
                        <a:pt x="1827" y="97"/>
                      </a:cubicBezTo>
                      <a:cubicBezTo>
                        <a:pt x="1814" y="66"/>
                        <a:pt x="1796" y="31"/>
                        <a:pt x="1779" y="1"/>
                      </a:cubicBezTo>
                      <a:close/>
                    </a:path>
                  </a:pathLst>
                </a:custGeom>
                <a:solidFill>
                  <a:srgbClr val="A178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32"/>
                <p:cNvSpPr/>
                <p:nvPr/>
              </p:nvSpPr>
              <p:spPr>
                <a:xfrm>
                  <a:off x="5947920" y="1141929"/>
                  <a:ext cx="89237" cy="11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8" h="447" extrusionOk="0">
                      <a:moveTo>
                        <a:pt x="289" y="0"/>
                      </a:moveTo>
                      <a:cubicBezTo>
                        <a:pt x="245" y="0"/>
                        <a:pt x="207" y="24"/>
                        <a:pt x="186" y="65"/>
                      </a:cubicBezTo>
                      <a:lnTo>
                        <a:pt x="0" y="447"/>
                      </a:lnTo>
                      <a:lnTo>
                        <a:pt x="2684" y="447"/>
                      </a:lnTo>
                      <a:lnTo>
                        <a:pt x="3052" y="0"/>
                      </a:lnTo>
                      <a:close/>
                      <a:moveTo>
                        <a:pt x="3347" y="227"/>
                      </a:moveTo>
                      <a:lnTo>
                        <a:pt x="3168" y="447"/>
                      </a:lnTo>
                      <a:lnTo>
                        <a:pt x="3478" y="447"/>
                      </a:lnTo>
                      <a:lnTo>
                        <a:pt x="3347" y="227"/>
                      </a:ln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32"/>
                <p:cNvSpPr/>
                <p:nvPr/>
              </p:nvSpPr>
              <p:spPr>
                <a:xfrm>
                  <a:off x="5860650" y="1081325"/>
                  <a:ext cx="50950" cy="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873" extrusionOk="0">
                      <a:moveTo>
                        <a:pt x="1545" y="1"/>
                      </a:moveTo>
                      <a:lnTo>
                        <a:pt x="1" y="1873"/>
                      </a:lnTo>
                      <a:lnTo>
                        <a:pt x="489" y="1873"/>
                      </a:lnTo>
                      <a:lnTo>
                        <a:pt x="2038" y="1"/>
                      </a:lnTo>
                      <a:close/>
                    </a:path>
                  </a:pathLst>
                </a:custGeom>
                <a:solidFill>
                  <a:srgbClr val="D5DA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2"/>
                <p:cNvSpPr/>
                <p:nvPr/>
              </p:nvSpPr>
              <p:spPr>
                <a:xfrm>
                  <a:off x="5839925" y="1037975"/>
                  <a:ext cx="107125" cy="1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5" h="4611" extrusionOk="0">
                      <a:moveTo>
                        <a:pt x="3809" y="1"/>
                      </a:moveTo>
                      <a:lnTo>
                        <a:pt x="3018" y="957"/>
                      </a:lnTo>
                      <a:lnTo>
                        <a:pt x="3513" y="957"/>
                      </a:lnTo>
                      <a:lnTo>
                        <a:pt x="4284" y="28"/>
                      </a:lnTo>
                      <a:cubicBezTo>
                        <a:pt x="4119" y="18"/>
                        <a:pt x="3961" y="8"/>
                        <a:pt x="3809" y="1"/>
                      </a:cubicBezTo>
                      <a:close/>
                      <a:moveTo>
                        <a:pt x="830" y="3607"/>
                      </a:moveTo>
                      <a:lnTo>
                        <a:pt x="1" y="4611"/>
                      </a:lnTo>
                      <a:lnTo>
                        <a:pt x="486" y="4611"/>
                      </a:lnTo>
                      <a:lnTo>
                        <a:pt x="1318" y="3607"/>
                      </a:lnTo>
                      <a:close/>
                    </a:path>
                  </a:pathLst>
                </a:custGeom>
                <a:solidFill>
                  <a:srgbClr val="D3AD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32"/>
                <p:cNvSpPr/>
                <p:nvPr/>
              </p:nvSpPr>
              <p:spPr>
                <a:xfrm>
                  <a:off x="5898263" y="1061735"/>
                  <a:ext cx="30364" cy="1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778" extrusionOk="0">
                      <a:moveTo>
                        <a:pt x="644" y="0"/>
                      </a:moveTo>
                      <a:lnTo>
                        <a:pt x="0" y="778"/>
                      </a:lnTo>
                      <a:lnTo>
                        <a:pt x="493" y="778"/>
                      </a:lnTo>
                      <a:lnTo>
                        <a:pt x="1139" y="0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32"/>
                <p:cNvSpPr/>
                <p:nvPr/>
              </p:nvSpPr>
              <p:spPr>
                <a:xfrm>
                  <a:off x="5688125" y="1043075"/>
                  <a:ext cx="9927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1" h="4380" extrusionOk="0">
                      <a:moveTo>
                        <a:pt x="3970" y="0"/>
                      </a:moveTo>
                      <a:cubicBezTo>
                        <a:pt x="3789" y="21"/>
                        <a:pt x="3603" y="41"/>
                        <a:pt x="3417" y="65"/>
                      </a:cubicBezTo>
                      <a:lnTo>
                        <a:pt x="1" y="4200"/>
                      </a:lnTo>
                      <a:cubicBezTo>
                        <a:pt x="69" y="4283"/>
                        <a:pt x="180" y="4345"/>
                        <a:pt x="338" y="4379"/>
                      </a:cubicBez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rgbClr val="D3AD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2"/>
                <p:cNvSpPr/>
                <p:nvPr/>
              </p:nvSpPr>
              <p:spPr>
                <a:xfrm>
                  <a:off x="6026400" y="1085225"/>
                  <a:ext cx="518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5" h="2502" extrusionOk="0">
                      <a:moveTo>
                        <a:pt x="1879" y="0"/>
                      </a:moveTo>
                      <a:lnTo>
                        <a:pt x="1" y="2274"/>
                      </a:lnTo>
                      <a:lnTo>
                        <a:pt x="97" y="2274"/>
                      </a:lnTo>
                      <a:cubicBezTo>
                        <a:pt x="135" y="2274"/>
                        <a:pt x="173" y="2295"/>
                        <a:pt x="193" y="2329"/>
                      </a:cubicBezTo>
                      <a:lnTo>
                        <a:pt x="296" y="2501"/>
                      </a:lnTo>
                      <a:lnTo>
                        <a:pt x="2075" y="358"/>
                      </a:lnTo>
                      <a:cubicBezTo>
                        <a:pt x="2016" y="237"/>
                        <a:pt x="1951" y="117"/>
                        <a:pt x="1879" y="0"/>
                      </a:cubicBezTo>
                      <a:close/>
                    </a:path>
                  </a:pathLst>
                </a:custGeom>
                <a:solidFill>
                  <a:srgbClr val="D3AD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2"/>
                <p:cNvSpPr/>
                <p:nvPr/>
              </p:nvSpPr>
              <p:spPr>
                <a:xfrm>
                  <a:off x="6015828" y="1141929"/>
                  <a:ext cx="18500" cy="11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447" extrusionOk="0">
                      <a:moveTo>
                        <a:pt x="369" y="0"/>
                      </a:moveTo>
                      <a:lnTo>
                        <a:pt x="1" y="447"/>
                      </a:lnTo>
                      <a:lnTo>
                        <a:pt x="485" y="447"/>
                      </a:lnTo>
                      <a:lnTo>
                        <a:pt x="664" y="227"/>
                      </a:lnTo>
                      <a:lnTo>
                        <a:pt x="561" y="55"/>
                      </a:lnTo>
                      <a:cubicBezTo>
                        <a:pt x="541" y="21"/>
                        <a:pt x="503" y="0"/>
                        <a:pt x="465" y="0"/>
                      </a:cubicBez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2"/>
                <p:cNvSpPr/>
                <p:nvPr/>
              </p:nvSpPr>
              <p:spPr>
                <a:xfrm>
                  <a:off x="5894475" y="1064975"/>
                  <a:ext cx="63400" cy="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527" extrusionOk="0">
                      <a:moveTo>
                        <a:pt x="2085" y="1"/>
                      </a:moveTo>
                      <a:lnTo>
                        <a:pt x="0" y="2527"/>
                      </a:lnTo>
                      <a:lnTo>
                        <a:pt x="485" y="2527"/>
                      </a:lnTo>
                      <a:lnTo>
                        <a:pt x="2536" y="53"/>
                      </a:lnTo>
                      <a:cubicBezTo>
                        <a:pt x="2381" y="36"/>
                        <a:pt x="2229" y="18"/>
                        <a:pt x="2085" y="1"/>
                      </a:cubicBezTo>
                      <a:close/>
                    </a:path>
                  </a:pathLst>
                </a:custGeom>
                <a:solidFill>
                  <a:srgbClr val="D5DA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2"/>
                <p:cNvSpPr/>
                <p:nvPr/>
              </p:nvSpPr>
              <p:spPr>
                <a:xfrm>
                  <a:off x="5873750" y="1040225"/>
                  <a:ext cx="104950" cy="11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8" h="4521" extrusionOk="0">
                      <a:moveTo>
                        <a:pt x="3733" y="0"/>
                      </a:moveTo>
                      <a:lnTo>
                        <a:pt x="2914" y="991"/>
                      </a:lnTo>
                      <a:cubicBezTo>
                        <a:pt x="3058" y="1008"/>
                        <a:pt x="3210" y="1026"/>
                        <a:pt x="3365" y="1043"/>
                      </a:cubicBezTo>
                      <a:lnTo>
                        <a:pt x="4197" y="41"/>
                      </a:lnTo>
                      <a:cubicBezTo>
                        <a:pt x="4035" y="28"/>
                        <a:pt x="3881" y="11"/>
                        <a:pt x="3733" y="0"/>
                      </a:cubicBezTo>
                      <a:close/>
                      <a:moveTo>
                        <a:pt x="829" y="3517"/>
                      </a:moveTo>
                      <a:lnTo>
                        <a:pt x="0" y="4521"/>
                      </a:lnTo>
                      <a:lnTo>
                        <a:pt x="481" y="4521"/>
                      </a:lnTo>
                      <a:lnTo>
                        <a:pt x="1314" y="3517"/>
                      </a:lnTo>
                      <a:close/>
                    </a:path>
                  </a:pathLst>
                </a:custGeom>
                <a:solidFill>
                  <a:srgbClr val="D3AD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2"/>
                <p:cNvSpPr/>
                <p:nvPr/>
              </p:nvSpPr>
              <p:spPr>
                <a:xfrm>
                  <a:off x="5630250" y="1286850"/>
                  <a:ext cx="151650" cy="8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6" h="3520" extrusionOk="0">
                      <a:moveTo>
                        <a:pt x="409" y="1"/>
                      </a:moveTo>
                      <a:cubicBezTo>
                        <a:pt x="200" y="1"/>
                        <a:pt x="0" y="164"/>
                        <a:pt x="0" y="411"/>
                      </a:cubicBezTo>
                      <a:cubicBezTo>
                        <a:pt x="0" y="1454"/>
                        <a:pt x="110" y="2985"/>
                        <a:pt x="740" y="2985"/>
                      </a:cubicBezTo>
                      <a:cubicBezTo>
                        <a:pt x="740" y="2985"/>
                        <a:pt x="3737" y="3412"/>
                        <a:pt x="4308" y="3508"/>
                      </a:cubicBezTo>
                      <a:cubicBezTo>
                        <a:pt x="4358" y="3516"/>
                        <a:pt x="4411" y="3520"/>
                        <a:pt x="4467" y="3520"/>
                      </a:cubicBezTo>
                      <a:cubicBezTo>
                        <a:pt x="5046" y="3520"/>
                        <a:pt x="5885" y="3105"/>
                        <a:pt x="5973" y="2889"/>
                      </a:cubicBezTo>
                      <a:cubicBezTo>
                        <a:pt x="6066" y="2652"/>
                        <a:pt x="4590" y="2342"/>
                        <a:pt x="4590" y="2342"/>
                      </a:cubicBezTo>
                      <a:lnTo>
                        <a:pt x="692" y="119"/>
                      </a:lnTo>
                      <a:cubicBezTo>
                        <a:pt x="609" y="38"/>
                        <a:pt x="508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2"/>
                <p:cNvSpPr/>
                <p:nvPr/>
              </p:nvSpPr>
              <p:spPr>
                <a:xfrm>
                  <a:off x="5656575" y="1295575"/>
                  <a:ext cx="81625" cy="5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114" extrusionOk="0">
                      <a:moveTo>
                        <a:pt x="0" y="1"/>
                      </a:moveTo>
                      <a:lnTo>
                        <a:pt x="334" y="1201"/>
                      </a:lnTo>
                      <a:cubicBezTo>
                        <a:pt x="396" y="1432"/>
                        <a:pt x="588" y="1607"/>
                        <a:pt x="823" y="1652"/>
                      </a:cubicBezTo>
                      <a:lnTo>
                        <a:pt x="3265" y="2113"/>
                      </a:lnTo>
                      <a:lnTo>
                        <a:pt x="2598" y="1291"/>
                      </a:lnTo>
                      <a:cubicBezTo>
                        <a:pt x="2202" y="809"/>
                        <a:pt x="1679" y="469"/>
                        <a:pt x="1080" y="30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2"/>
                <p:cNvSpPr/>
                <p:nvPr/>
              </p:nvSpPr>
              <p:spPr>
                <a:xfrm>
                  <a:off x="5669975" y="1306600"/>
                  <a:ext cx="26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1060" extrusionOk="0">
                      <a:moveTo>
                        <a:pt x="531" y="0"/>
                      </a:moveTo>
                      <a:cubicBezTo>
                        <a:pt x="238" y="0"/>
                        <a:pt x="1" y="237"/>
                        <a:pt x="1" y="530"/>
                      </a:cubicBezTo>
                      <a:cubicBezTo>
                        <a:pt x="1" y="822"/>
                        <a:pt x="238" y="1060"/>
                        <a:pt x="531" y="1060"/>
                      </a:cubicBezTo>
                      <a:cubicBezTo>
                        <a:pt x="823" y="1060"/>
                        <a:pt x="1057" y="822"/>
                        <a:pt x="1057" y="530"/>
                      </a:cubicBezTo>
                      <a:cubicBezTo>
                        <a:pt x="1057" y="237"/>
                        <a:pt x="823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2"/>
                <p:cNvSpPr/>
                <p:nvPr/>
              </p:nvSpPr>
              <p:spPr>
                <a:xfrm>
                  <a:off x="5698975" y="1320350"/>
                  <a:ext cx="18500" cy="1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741" extrusionOk="0">
                      <a:moveTo>
                        <a:pt x="368" y="0"/>
                      </a:moveTo>
                      <a:cubicBezTo>
                        <a:pt x="165" y="0"/>
                        <a:pt x="0" y="169"/>
                        <a:pt x="0" y="372"/>
                      </a:cubicBezTo>
                      <a:cubicBezTo>
                        <a:pt x="0" y="575"/>
                        <a:pt x="165" y="740"/>
                        <a:pt x="368" y="740"/>
                      </a:cubicBezTo>
                      <a:cubicBezTo>
                        <a:pt x="571" y="740"/>
                        <a:pt x="740" y="575"/>
                        <a:pt x="740" y="372"/>
                      </a:cubicBezTo>
                      <a:cubicBezTo>
                        <a:pt x="740" y="169"/>
                        <a:pt x="571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2"/>
                <p:cNvSpPr/>
                <p:nvPr/>
              </p:nvSpPr>
              <p:spPr>
                <a:xfrm>
                  <a:off x="5709050" y="1243975"/>
                  <a:ext cx="32175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360" extrusionOk="0">
                      <a:moveTo>
                        <a:pt x="1286" y="0"/>
                      </a:moveTo>
                      <a:lnTo>
                        <a:pt x="1286" y="0"/>
                      </a:lnTo>
                      <a:cubicBezTo>
                        <a:pt x="1286" y="1"/>
                        <a:pt x="788" y="537"/>
                        <a:pt x="0" y="610"/>
                      </a:cubicBezTo>
                      <a:lnTo>
                        <a:pt x="1107" y="1359"/>
                      </a:lnTo>
                      <a:lnTo>
                        <a:pt x="1286" y="0"/>
                      </a:ln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2"/>
                <p:cNvSpPr/>
                <p:nvPr/>
              </p:nvSpPr>
              <p:spPr>
                <a:xfrm>
                  <a:off x="5640725" y="1186600"/>
                  <a:ext cx="97225" cy="6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9" h="2545" extrusionOk="0">
                      <a:moveTo>
                        <a:pt x="751" y="0"/>
                      </a:moveTo>
                      <a:cubicBezTo>
                        <a:pt x="647" y="0"/>
                        <a:pt x="542" y="8"/>
                        <a:pt x="438" y="25"/>
                      </a:cubicBezTo>
                      <a:cubicBezTo>
                        <a:pt x="183" y="66"/>
                        <a:pt x="1" y="296"/>
                        <a:pt x="18" y="555"/>
                      </a:cubicBezTo>
                      <a:lnTo>
                        <a:pt x="104" y="1721"/>
                      </a:lnTo>
                      <a:cubicBezTo>
                        <a:pt x="118" y="1941"/>
                        <a:pt x="280" y="2127"/>
                        <a:pt x="496" y="2172"/>
                      </a:cubicBezTo>
                      <a:lnTo>
                        <a:pt x="2196" y="2533"/>
                      </a:lnTo>
                      <a:cubicBezTo>
                        <a:pt x="2231" y="2541"/>
                        <a:pt x="2266" y="2545"/>
                        <a:pt x="2301" y="2545"/>
                      </a:cubicBezTo>
                      <a:cubicBezTo>
                        <a:pt x="2377" y="2545"/>
                        <a:pt x="2452" y="2527"/>
                        <a:pt x="2523" y="2492"/>
                      </a:cubicBezTo>
                      <a:lnTo>
                        <a:pt x="3720" y="1893"/>
                      </a:lnTo>
                      <a:cubicBezTo>
                        <a:pt x="3878" y="1814"/>
                        <a:pt x="3889" y="1597"/>
                        <a:pt x="3737" y="1504"/>
                      </a:cubicBezTo>
                      <a:lnTo>
                        <a:pt x="1811" y="304"/>
                      </a:lnTo>
                      <a:cubicBezTo>
                        <a:pt x="1491" y="104"/>
                        <a:pt x="1124" y="0"/>
                        <a:pt x="751" y="0"/>
                      </a:cubicBez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2"/>
                <p:cNvSpPr/>
                <p:nvPr/>
              </p:nvSpPr>
              <p:spPr>
                <a:xfrm>
                  <a:off x="5684950" y="1215600"/>
                  <a:ext cx="26425" cy="2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1057" extrusionOk="0">
                      <a:moveTo>
                        <a:pt x="526" y="0"/>
                      </a:moveTo>
                      <a:cubicBezTo>
                        <a:pt x="234" y="0"/>
                        <a:pt x="0" y="238"/>
                        <a:pt x="0" y="530"/>
                      </a:cubicBezTo>
                      <a:cubicBezTo>
                        <a:pt x="0" y="819"/>
                        <a:pt x="234" y="1056"/>
                        <a:pt x="526" y="1056"/>
                      </a:cubicBezTo>
                      <a:cubicBezTo>
                        <a:pt x="820" y="1056"/>
                        <a:pt x="1057" y="819"/>
                        <a:pt x="1057" y="530"/>
                      </a:cubicBezTo>
                      <a:cubicBezTo>
                        <a:pt x="1057" y="238"/>
                        <a:pt x="820" y="0"/>
                        <a:pt x="5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2"/>
                <p:cNvSpPr/>
                <p:nvPr/>
              </p:nvSpPr>
              <p:spPr>
                <a:xfrm>
                  <a:off x="5654675" y="1200800"/>
                  <a:ext cx="31075" cy="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1243" extrusionOk="0">
                      <a:moveTo>
                        <a:pt x="623" y="1"/>
                      </a:moveTo>
                      <a:cubicBezTo>
                        <a:pt x="279" y="1"/>
                        <a:pt x="0" y="276"/>
                        <a:pt x="0" y="620"/>
                      </a:cubicBezTo>
                      <a:cubicBezTo>
                        <a:pt x="0" y="964"/>
                        <a:pt x="279" y="1243"/>
                        <a:pt x="623" y="1243"/>
                      </a:cubicBezTo>
                      <a:cubicBezTo>
                        <a:pt x="964" y="1243"/>
                        <a:pt x="1242" y="964"/>
                        <a:pt x="1242" y="620"/>
                      </a:cubicBezTo>
                      <a:cubicBezTo>
                        <a:pt x="1242" y="276"/>
                        <a:pt x="964" y="1"/>
                        <a:pt x="6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2"/>
                <p:cNvSpPr/>
                <p:nvPr/>
              </p:nvSpPr>
              <p:spPr>
                <a:xfrm>
                  <a:off x="6000925" y="1286850"/>
                  <a:ext cx="151750" cy="8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" h="3520" extrusionOk="0">
                      <a:moveTo>
                        <a:pt x="5659" y="1"/>
                      </a:moveTo>
                      <a:cubicBezTo>
                        <a:pt x="5559" y="1"/>
                        <a:pt x="5458" y="38"/>
                        <a:pt x="5375" y="119"/>
                      </a:cubicBezTo>
                      <a:lnTo>
                        <a:pt x="1481" y="2342"/>
                      </a:lnTo>
                      <a:cubicBezTo>
                        <a:pt x="1481" y="2342"/>
                        <a:pt x="1" y="2652"/>
                        <a:pt x="98" y="2889"/>
                      </a:cubicBezTo>
                      <a:cubicBezTo>
                        <a:pt x="182" y="3105"/>
                        <a:pt x="1023" y="3520"/>
                        <a:pt x="1604" y="3520"/>
                      </a:cubicBezTo>
                      <a:cubicBezTo>
                        <a:pt x="1660" y="3520"/>
                        <a:pt x="1713" y="3516"/>
                        <a:pt x="1763" y="3508"/>
                      </a:cubicBezTo>
                      <a:cubicBezTo>
                        <a:pt x="2333" y="3412"/>
                        <a:pt x="5327" y="2985"/>
                        <a:pt x="5327" y="2985"/>
                      </a:cubicBezTo>
                      <a:cubicBezTo>
                        <a:pt x="5957" y="2985"/>
                        <a:pt x="6066" y="1454"/>
                        <a:pt x="6070" y="411"/>
                      </a:cubicBezTo>
                      <a:cubicBezTo>
                        <a:pt x="6070" y="164"/>
                        <a:pt x="5868" y="1"/>
                        <a:pt x="5659" y="1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2"/>
                <p:cNvSpPr/>
                <p:nvPr/>
              </p:nvSpPr>
              <p:spPr>
                <a:xfrm>
                  <a:off x="6044625" y="1295575"/>
                  <a:ext cx="81650" cy="5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2114" extrusionOk="0">
                      <a:moveTo>
                        <a:pt x="3266" y="1"/>
                      </a:moveTo>
                      <a:lnTo>
                        <a:pt x="2186" y="300"/>
                      </a:lnTo>
                      <a:cubicBezTo>
                        <a:pt x="1587" y="469"/>
                        <a:pt x="1064" y="809"/>
                        <a:pt x="671" y="1291"/>
                      </a:cubicBezTo>
                      <a:lnTo>
                        <a:pt x="1" y="2113"/>
                      </a:lnTo>
                      <a:lnTo>
                        <a:pt x="2443" y="1652"/>
                      </a:lnTo>
                      <a:cubicBezTo>
                        <a:pt x="2678" y="1607"/>
                        <a:pt x="2870" y="1432"/>
                        <a:pt x="2935" y="1201"/>
                      </a:cubicBezTo>
                      <a:lnTo>
                        <a:pt x="3266" y="1"/>
                      </a:ln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2"/>
                <p:cNvSpPr/>
                <p:nvPr/>
              </p:nvSpPr>
              <p:spPr>
                <a:xfrm>
                  <a:off x="6086425" y="1306600"/>
                  <a:ext cx="26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1060" extrusionOk="0">
                      <a:moveTo>
                        <a:pt x="531" y="0"/>
                      </a:moveTo>
                      <a:cubicBezTo>
                        <a:pt x="238" y="0"/>
                        <a:pt x="1" y="237"/>
                        <a:pt x="1" y="530"/>
                      </a:cubicBezTo>
                      <a:cubicBezTo>
                        <a:pt x="1" y="822"/>
                        <a:pt x="238" y="1060"/>
                        <a:pt x="531" y="1060"/>
                      </a:cubicBezTo>
                      <a:cubicBezTo>
                        <a:pt x="820" y="1060"/>
                        <a:pt x="1057" y="822"/>
                        <a:pt x="1057" y="530"/>
                      </a:cubicBezTo>
                      <a:cubicBezTo>
                        <a:pt x="1057" y="237"/>
                        <a:pt x="820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2"/>
                <p:cNvSpPr/>
                <p:nvPr/>
              </p:nvSpPr>
              <p:spPr>
                <a:xfrm>
                  <a:off x="6065450" y="1320350"/>
                  <a:ext cx="18500" cy="1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741" extrusionOk="0">
                      <a:moveTo>
                        <a:pt x="368" y="0"/>
                      </a:moveTo>
                      <a:cubicBezTo>
                        <a:pt x="165" y="0"/>
                        <a:pt x="0" y="169"/>
                        <a:pt x="0" y="372"/>
                      </a:cubicBezTo>
                      <a:cubicBezTo>
                        <a:pt x="0" y="575"/>
                        <a:pt x="165" y="740"/>
                        <a:pt x="368" y="740"/>
                      </a:cubicBezTo>
                      <a:cubicBezTo>
                        <a:pt x="575" y="740"/>
                        <a:pt x="740" y="575"/>
                        <a:pt x="740" y="372"/>
                      </a:cubicBezTo>
                      <a:cubicBezTo>
                        <a:pt x="740" y="169"/>
                        <a:pt x="575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2"/>
                <p:cNvSpPr/>
                <p:nvPr/>
              </p:nvSpPr>
              <p:spPr>
                <a:xfrm>
                  <a:off x="6041700" y="1243975"/>
                  <a:ext cx="32100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" h="1360" extrusionOk="0">
                      <a:moveTo>
                        <a:pt x="1" y="0"/>
                      </a:moveTo>
                      <a:lnTo>
                        <a:pt x="176" y="1359"/>
                      </a:lnTo>
                      <a:lnTo>
                        <a:pt x="1284" y="610"/>
                      </a:lnTo>
                      <a:cubicBezTo>
                        <a:pt x="499" y="537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2"/>
                <p:cNvSpPr/>
                <p:nvPr/>
              </p:nvSpPr>
              <p:spPr>
                <a:xfrm>
                  <a:off x="6044975" y="1186600"/>
                  <a:ext cx="97125" cy="6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5" h="2545" extrusionOk="0">
                      <a:moveTo>
                        <a:pt x="3136" y="0"/>
                      </a:moveTo>
                      <a:cubicBezTo>
                        <a:pt x="2764" y="0"/>
                        <a:pt x="2395" y="104"/>
                        <a:pt x="2075" y="304"/>
                      </a:cubicBezTo>
                      <a:lnTo>
                        <a:pt x="149" y="1504"/>
                      </a:lnTo>
                      <a:cubicBezTo>
                        <a:pt x="1" y="1597"/>
                        <a:pt x="11" y="1814"/>
                        <a:pt x="166" y="1893"/>
                      </a:cubicBezTo>
                      <a:lnTo>
                        <a:pt x="1367" y="2492"/>
                      </a:lnTo>
                      <a:cubicBezTo>
                        <a:pt x="1435" y="2527"/>
                        <a:pt x="1511" y="2545"/>
                        <a:pt x="1588" y="2545"/>
                      </a:cubicBezTo>
                      <a:cubicBezTo>
                        <a:pt x="1623" y="2545"/>
                        <a:pt x="1659" y="2541"/>
                        <a:pt x="1694" y="2533"/>
                      </a:cubicBezTo>
                      <a:lnTo>
                        <a:pt x="3389" y="2172"/>
                      </a:lnTo>
                      <a:cubicBezTo>
                        <a:pt x="3606" y="2127"/>
                        <a:pt x="3768" y="1941"/>
                        <a:pt x="3785" y="1721"/>
                      </a:cubicBezTo>
                      <a:lnTo>
                        <a:pt x="3868" y="555"/>
                      </a:lnTo>
                      <a:cubicBezTo>
                        <a:pt x="3885" y="296"/>
                        <a:pt x="3702" y="66"/>
                        <a:pt x="3448" y="25"/>
                      </a:cubicBezTo>
                      <a:cubicBezTo>
                        <a:pt x="3345" y="8"/>
                        <a:pt x="3240" y="0"/>
                        <a:pt x="3136" y="0"/>
                      </a:cubicBez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32"/>
                <p:cNvSpPr/>
                <p:nvPr/>
              </p:nvSpPr>
              <p:spPr>
                <a:xfrm>
                  <a:off x="6071475" y="1215600"/>
                  <a:ext cx="26500" cy="2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1057" extrusionOk="0">
                      <a:moveTo>
                        <a:pt x="530" y="0"/>
                      </a:moveTo>
                      <a:cubicBezTo>
                        <a:pt x="237" y="0"/>
                        <a:pt x="0" y="238"/>
                        <a:pt x="0" y="530"/>
                      </a:cubicBezTo>
                      <a:cubicBezTo>
                        <a:pt x="0" y="819"/>
                        <a:pt x="237" y="1056"/>
                        <a:pt x="530" y="1056"/>
                      </a:cubicBezTo>
                      <a:cubicBezTo>
                        <a:pt x="823" y="1056"/>
                        <a:pt x="1060" y="819"/>
                        <a:pt x="1060" y="530"/>
                      </a:cubicBezTo>
                      <a:cubicBezTo>
                        <a:pt x="1060" y="238"/>
                        <a:pt x="823" y="0"/>
                        <a:pt x="5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32"/>
                <p:cNvSpPr/>
                <p:nvPr/>
              </p:nvSpPr>
              <p:spPr>
                <a:xfrm>
                  <a:off x="6097100" y="1200800"/>
                  <a:ext cx="31075" cy="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1243" extrusionOk="0">
                      <a:moveTo>
                        <a:pt x="623" y="1"/>
                      </a:moveTo>
                      <a:cubicBezTo>
                        <a:pt x="279" y="1"/>
                        <a:pt x="1" y="276"/>
                        <a:pt x="1" y="620"/>
                      </a:cubicBezTo>
                      <a:cubicBezTo>
                        <a:pt x="1" y="964"/>
                        <a:pt x="279" y="1243"/>
                        <a:pt x="623" y="1243"/>
                      </a:cubicBezTo>
                      <a:cubicBezTo>
                        <a:pt x="963" y="1243"/>
                        <a:pt x="1243" y="964"/>
                        <a:pt x="1243" y="620"/>
                      </a:cubicBezTo>
                      <a:cubicBezTo>
                        <a:pt x="1243" y="276"/>
                        <a:pt x="963" y="1"/>
                        <a:pt x="6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908B8E0-4A63-4C18-9BFD-DF1D365E4ABE}"/>
              </a:ext>
            </a:extLst>
          </p:cNvPr>
          <p:cNvCxnSpPr/>
          <p:nvPr/>
        </p:nvCxnSpPr>
        <p:spPr>
          <a:xfrm>
            <a:off x="1409514" y="2781512"/>
            <a:ext cx="3550596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45889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>
                    <a:lumMod val="75000"/>
                  </a:schemeClr>
                </a:solidFill>
              </a:rPr>
              <a:t>Prima emitida </a:t>
            </a:r>
            <a:endParaRPr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238797" y="1628384"/>
            <a:ext cx="5410441" cy="3389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La información de los registros con una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emitida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o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$350,000 debe ser explicada en el archivo RR8ESC correspondiente, de no ser así, se considerarán como registros erróneos.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18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45889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>
                    <a:lumMod val="75000"/>
                  </a:schemeClr>
                </a:solidFill>
              </a:rPr>
              <a:t>Consistencia entre años </a:t>
            </a:r>
            <a:endParaRPr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238797" y="1628384"/>
            <a:ext cx="5410441" cy="3389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Los siniestros con fecha de contabilización en el año anterior se revisará que hayan sido reportados en la entrega del año anterior (esta validación es a nivel siniestro y cobertura).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Se revisará que las pólizas reportadas como vigentes en el año anterior se encuentren reportadas en la entrega del ejercicio actual en el archivo de datos generales.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2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45889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>
                    <a:lumMod val="75000"/>
                  </a:schemeClr>
                </a:solidFill>
              </a:rPr>
              <a:t>Consistencia entre tablas</a:t>
            </a:r>
            <a:endParaRPr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238797" y="1628384"/>
            <a:ext cx="5410441" cy="3389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el siniestro ocurrió y se reportó en el mismo año del ejercicio del reporte entonces los datos identificadores del siniestro deben de estar en la tabla de emisión.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l">
              <a:lnSpc>
                <a:spcPct val="100000"/>
              </a:lnSpc>
            </a:pP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Nota: 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Esta validación solo se realiza si  monto del siniestro ocurrido o el monto pagado son distintos de cero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87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45889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>
                    <a:lumMod val="75000"/>
                  </a:schemeClr>
                </a:solidFill>
              </a:rPr>
              <a:t>Tipo de pérdida SIPAC</a:t>
            </a:r>
            <a:endParaRPr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238797" y="1628384"/>
            <a:ext cx="5410441" cy="3389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el año de la fecha de corte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al año de la fecha de contabilización del siniestro y el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tipo de pérdida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no es SIPAC (clave 05, 06 y 08) entonces el monto del siniestro ocurrido debe ser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o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al monto de recuperaciones.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el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tipo de pérdida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es 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SIPAC entonces el monto de recuperaciones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debe ser 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al costo medio SIPAC (claves 05, 06 y 08). (Nota: esta validación sólo se realiza para los siniestros contabilizados en el año de reporte).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25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45889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>
                    <a:lumMod val="75000"/>
                  </a:schemeClr>
                </a:solidFill>
              </a:rPr>
              <a:t>Tipo de pérdida SIPAC</a:t>
            </a:r>
            <a:endParaRPr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238797" y="1628384"/>
            <a:ext cx="5410441" cy="3389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el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tipo de pérdida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es SIPAC (clave 05 y 06) entonces el monto del siniestro debe ser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distinto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al costo medio.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el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tipo de pérdida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distinto a 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SIPAC (clave 05, 06 y 08) entonces  el monto de recuperaciones debe ser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distinto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al costo medio.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89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45889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>
                    <a:lumMod val="75000"/>
                  </a:schemeClr>
                </a:solidFill>
              </a:rPr>
              <a:t>Monto de deducible</a:t>
            </a:r>
            <a:endParaRPr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238797" y="1628384"/>
            <a:ext cx="5410441" cy="3389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el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monto de deducible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cero y el tipo de pérdida es diferente de Rotura de cristales (clave 04) entonces el deducible contratado debe ser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cero.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El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monto de deducible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se debe registrar en el mismo ejercicio que se realiza el primer pago del siniestro.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90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45889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>
                    <a:lumMod val="75000"/>
                  </a:schemeClr>
                </a:solidFill>
              </a:rPr>
              <a:t>Monto del siniestro ocurrido</a:t>
            </a:r>
            <a:endParaRPr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238797" y="1628384"/>
            <a:ext cx="5410441" cy="3389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el año de la fecha de corte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al año de la fecha de contabilización del siniestro entonces el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monto del siniestro ocurrido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debe ser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o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al monto de salvamento.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51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96;p41">
            <a:extLst>
              <a:ext uri="{FF2B5EF4-FFF2-40B4-BE49-F238E27FC236}">
                <a16:creationId xmlns:a16="http://schemas.microsoft.com/office/drawing/2014/main" id="{78960B51-35DB-4E65-98BD-20CF69BE76CB}"/>
              </a:ext>
            </a:extLst>
          </p:cNvPr>
          <p:cNvSpPr/>
          <p:nvPr/>
        </p:nvSpPr>
        <p:spPr>
          <a:xfrm>
            <a:off x="5943600" y="421930"/>
            <a:ext cx="3200400" cy="153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" name="Google Shape;496;p41">
            <a:extLst>
              <a:ext uri="{FF2B5EF4-FFF2-40B4-BE49-F238E27FC236}">
                <a16:creationId xmlns:a16="http://schemas.microsoft.com/office/drawing/2014/main" id="{D51A5395-BCC3-496C-BD32-0D41DA77309F}"/>
              </a:ext>
            </a:extLst>
          </p:cNvPr>
          <p:cNvSpPr/>
          <p:nvPr/>
        </p:nvSpPr>
        <p:spPr>
          <a:xfrm>
            <a:off x="5943600" y="2135653"/>
            <a:ext cx="3200400" cy="153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" name="Google Shape;496;p41">
            <a:extLst>
              <a:ext uri="{FF2B5EF4-FFF2-40B4-BE49-F238E27FC236}">
                <a16:creationId xmlns:a16="http://schemas.microsoft.com/office/drawing/2014/main" id="{C2FF2D24-1CC6-43F8-9EA2-DA9B938CD1D0}"/>
              </a:ext>
            </a:extLst>
          </p:cNvPr>
          <p:cNvSpPr/>
          <p:nvPr/>
        </p:nvSpPr>
        <p:spPr>
          <a:xfrm>
            <a:off x="0" y="2101441"/>
            <a:ext cx="3200400" cy="153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Liga de manuales, catálogos y presentaciones: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https://www.cnsf.gob.mx/Sistemas/Paginas/InformacionEstadistica.aspx</a:t>
            </a:r>
          </a:p>
        </p:txBody>
      </p:sp>
      <p:sp>
        <p:nvSpPr>
          <p:cNvPr id="493" name="Google Shape;493;p4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Gracias</a:t>
            </a:r>
            <a:endParaRPr sz="4800" b="1"/>
          </a:p>
        </p:txBody>
      </p:sp>
      <p:sp>
        <p:nvSpPr>
          <p:cNvPr id="496" name="Google Shape;496;p41"/>
          <p:cNvSpPr/>
          <p:nvPr/>
        </p:nvSpPr>
        <p:spPr>
          <a:xfrm>
            <a:off x="0" y="416856"/>
            <a:ext cx="3200400" cy="153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Ricardo Sevilla       </a:t>
            </a:r>
            <a:r>
              <a:rPr lang="es-MX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RSevilla@cnsf.gob.mx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Aldo Hernandez    </a:t>
            </a:r>
            <a:r>
              <a:rPr lang="es-MX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ARHernandez@cnsf.gob.mx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Karina Luna             </a:t>
            </a:r>
            <a:r>
              <a:rPr lang="es-MX"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KLuna@cnsf.gob.mx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9" name="Google Shape;499;p41"/>
          <p:cNvSpPr/>
          <p:nvPr/>
        </p:nvSpPr>
        <p:spPr>
          <a:xfrm>
            <a:off x="3285625" y="755750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1"/>
          <p:cNvSpPr/>
          <p:nvPr/>
        </p:nvSpPr>
        <p:spPr>
          <a:xfrm rot="5400000">
            <a:off x="3459879" y="755750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1"/>
          <p:cNvSpPr/>
          <p:nvPr/>
        </p:nvSpPr>
        <p:spPr>
          <a:xfrm rot="10800000">
            <a:off x="3459879" y="931367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1"/>
          <p:cNvSpPr/>
          <p:nvPr/>
        </p:nvSpPr>
        <p:spPr>
          <a:xfrm rot="-5400000">
            <a:off x="3285625" y="931367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1"/>
          <p:cNvSpPr/>
          <p:nvPr/>
        </p:nvSpPr>
        <p:spPr>
          <a:xfrm>
            <a:off x="3690657" y="1231564"/>
            <a:ext cx="534235" cy="4551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C</a:t>
            </a:r>
            <a:endParaRPr b="1" i="0">
              <a:ln>
                <a:noFill/>
              </a:ln>
              <a:solidFill>
                <a:schemeClr val="lt1"/>
              </a:solidFill>
              <a:latin typeface="Dosis"/>
            </a:endParaRPr>
          </a:p>
        </p:txBody>
      </p:sp>
      <p:sp>
        <p:nvSpPr>
          <p:cNvPr id="505" name="Google Shape;505;p41"/>
          <p:cNvSpPr/>
          <p:nvPr/>
        </p:nvSpPr>
        <p:spPr>
          <a:xfrm>
            <a:off x="3807513" y="2366313"/>
            <a:ext cx="289660" cy="4551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>
                <a:solidFill>
                  <a:schemeClr val="lt1"/>
                </a:solidFill>
                <a:latin typeface="Dosis"/>
              </a:rPr>
              <a:t>L</a:t>
            </a:r>
            <a:endParaRPr b="1" i="0">
              <a:ln>
                <a:noFill/>
              </a:ln>
              <a:solidFill>
                <a:schemeClr val="lt1"/>
              </a:solidFill>
              <a:latin typeface="Dosi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E4C0AEB-8AAF-4CEE-86DE-A3313D7474C8}"/>
              </a:ext>
            </a:extLst>
          </p:cNvPr>
          <p:cNvSpPr/>
          <p:nvPr/>
        </p:nvSpPr>
        <p:spPr>
          <a:xfrm>
            <a:off x="5811567" y="632859"/>
            <a:ext cx="16664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900" b="1">
                <a:solidFill>
                  <a:srgbClr val="766C42"/>
                </a:solidFill>
                <a:latin typeface="Montserrat" panose="00000500000000000000" pitchFamily="2" charset="0"/>
              </a:rPr>
              <a:t>@</a:t>
            </a:r>
            <a:r>
              <a:rPr lang="es-MX" sz="900" b="1" err="1">
                <a:solidFill>
                  <a:srgbClr val="766C42"/>
                </a:solidFill>
                <a:latin typeface="Montserrat" panose="00000500000000000000" pitchFamily="2" charset="0"/>
              </a:rPr>
              <a:t>CNSF_gob_mx</a:t>
            </a:r>
            <a:endParaRPr lang="es-MX" sz="900" b="1">
              <a:solidFill>
                <a:srgbClr val="766C42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631BB1F-A0EB-4D73-B4A3-D0F39B806E5F}"/>
              </a:ext>
            </a:extLst>
          </p:cNvPr>
          <p:cNvSpPr/>
          <p:nvPr/>
        </p:nvSpPr>
        <p:spPr>
          <a:xfrm>
            <a:off x="5835629" y="903384"/>
            <a:ext cx="16664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900" b="1">
                <a:solidFill>
                  <a:srgbClr val="766C42"/>
                </a:solidFill>
                <a:latin typeface="Montserrat" panose="00000500000000000000" pitchFamily="2" charset="0"/>
              </a:rPr>
              <a:t>@</a:t>
            </a:r>
            <a:r>
              <a:rPr lang="es-MX" sz="900" b="1" err="1">
                <a:solidFill>
                  <a:srgbClr val="766C42"/>
                </a:solidFill>
                <a:latin typeface="Montserrat" panose="00000500000000000000" pitchFamily="2" charset="0"/>
              </a:rPr>
              <a:t>CNSF_gob_mx</a:t>
            </a:r>
            <a:endParaRPr lang="es-MX" sz="900" b="1">
              <a:solidFill>
                <a:srgbClr val="766C42"/>
              </a:solidFill>
              <a:latin typeface="Montserrat" panose="00000500000000000000" pitchFamily="2" charset="0"/>
            </a:endParaRPr>
          </a:p>
        </p:txBody>
      </p:sp>
      <p:pic>
        <p:nvPicPr>
          <p:cNvPr id="24" name="Imagen 23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EAF8AFC8-A2E2-4143-A3B5-BBC04CF38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0" b="50000"/>
          <a:stretch/>
        </p:blipFill>
        <p:spPr>
          <a:xfrm>
            <a:off x="7480756" y="641781"/>
            <a:ext cx="246793" cy="246191"/>
          </a:xfrm>
          <a:prstGeom prst="rect">
            <a:avLst/>
          </a:prstGeom>
        </p:spPr>
      </p:pic>
      <p:pic>
        <p:nvPicPr>
          <p:cNvPr id="25" name="Imagen 24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B9CF1E69-586A-4222-9301-A28E6BCA1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4" t="-897" r="55274" b="50897"/>
          <a:stretch/>
        </p:blipFill>
        <p:spPr>
          <a:xfrm>
            <a:off x="7528882" y="945284"/>
            <a:ext cx="210700" cy="210186"/>
          </a:xfrm>
          <a:prstGeom prst="rect">
            <a:avLst/>
          </a:prstGeom>
        </p:spPr>
      </p:pic>
      <p:pic>
        <p:nvPicPr>
          <p:cNvPr id="26" name="Imagen 25" descr="Forma&#10;&#10;Descripción generada automáticamente con confianza baja">
            <a:extLst>
              <a:ext uri="{FF2B5EF4-FFF2-40B4-BE49-F238E27FC236}">
                <a16:creationId xmlns:a16="http://schemas.microsoft.com/office/drawing/2014/main" id="{73D4AADA-17D7-48AE-9EFA-0D12049F376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70" y="1512472"/>
            <a:ext cx="233241" cy="233241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2C3A8174-7D0B-45A0-8079-C405213074FE}"/>
              </a:ext>
            </a:extLst>
          </p:cNvPr>
          <p:cNvSpPr/>
          <p:nvPr/>
        </p:nvSpPr>
        <p:spPr>
          <a:xfrm>
            <a:off x="5883758" y="1177096"/>
            <a:ext cx="15821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900" b="1">
                <a:solidFill>
                  <a:srgbClr val="766C42"/>
                </a:solidFill>
                <a:latin typeface="Montserrat" panose="00000500000000000000" pitchFamily="2" charset="0"/>
              </a:rPr>
              <a:t>@CNSF.gob.mx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FFD2755-C916-4766-8438-C3C3879D4568}"/>
              </a:ext>
            </a:extLst>
          </p:cNvPr>
          <p:cNvSpPr/>
          <p:nvPr/>
        </p:nvSpPr>
        <p:spPr>
          <a:xfrm>
            <a:off x="5955944" y="1398907"/>
            <a:ext cx="1555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900" b="1">
                <a:solidFill>
                  <a:srgbClr val="766C42"/>
                </a:solidFill>
                <a:latin typeface="Montserrat" panose="00000500000000000000" pitchFamily="2" charset="0"/>
              </a:rPr>
              <a:t>Comisión Nacional de Seguros y Fianzas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B02DCF2-28D8-4C86-9054-DA1939710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295" y="1224457"/>
            <a:ext cx="224284" cy="224284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9F3D215A-82E6-4755-BEBD-592305A4FC96}"/>
              </a:ext>
            </a:extLst>
          </p:cNvPr>
          <p:cNvSpPr/>
          <p:nvPr/>
        </p:nvSpPr>
        <p:spPr>
          <a:xfrm>
            <a:off x="5937303" y="3042550"/>
            <a:ext cx="2322025" cy="31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9DC5C1C5-89D4-43DE-9C9D-83141FAA7B74}"/>
              </a:ext>
            </a:extLst>
          </p:cNvPr>
          <p:cNvGrpSpPr/>
          <p:nvPr/>
        </p:nvGrpSpPr>
        <p:grpSpPr>
          <a:xfrm>
            <a:off x="6427714" y="2294408"/>
            <a:ext cx="1785947" cy="1090328"/>
            <a:chOff x="5696188" y="1624577"/>
            <a:chExt cx="2512224" cy="1578386"/>
          </a:xfrm>
          <a:noFill/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F6CE5D7F-9961-4627-A29C-9D3081CCA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02708" y="1624577"/>
              <a:ext cx="1541160" cy="1035107"/>
            </a:xfrm>
            <a:prstGeom prst="rect">
              <a:avLst/>
            </a:prstGeom>
            <a:grpFill/>
          </p:spPr>
        </p:pic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AE76B239-771C-440B-A3CB-7F43AC3B07DE}"/>
                </a:ext>
              </a:extLst>
            </p:cNvPr>
            <p:cNvGrpSpPr/>
            <p:nvPr/>
          </p:nvGrpSpPr>
          <p:grpSpPr>
            <a:xfrm>
              <a:off x="5696188" y="2750697"/>
              <a:ext cx="2512224" cy="452266"/>
              <a:chOff x="5724764" y="2750697"/>
              <a:chExt cx="2512224" cy="452266"/>
            </a:xfrm>
            <a:grpFill/>
          </p:grpSpPr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DFC9C4A1-E04F-4E6A-9D7F-A97A7BB13CAB}"/>
                  </a:ext>
                </a:extLst>
              </p:cNvPr>
              <p:cNvSpPr/>
              <p:nvPr/>
            </p:nvSpPr>
            <p:spPr>
              <a:xfrm>
                <a:off x="5914963" y="2750697"/>
                <a:ext cx="2322025" cy="3173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100"/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ECC6B12F-7F44-4C80-96DF-20A50ECE1760}"/>
                  </a:ext>
                </a:extLst>
              </p:cNvPr>
              <p:cNvSpPr txBox="1"/>
              <p:nvPr/>
            </p:nvSpPr>
            <p:spPr>
              <a:xfrm>
                <a:off x="5724764" y="2757417"/>
                <a:ext cx="2426463" cy="44554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>
                    <a:solidFill>
                      <a:srgbClr val="766C42"/>
                    </a:solidFill>
                    <a:latin typeface="Montserrat" pitchFamily="2" charset="77"/>
                  </a:rPr>
                  <a:t>https://www.cnsf.gob.mx/cnsf/revista/sitePages/home.aspx</a:t>
                </a:r>
              </a:p>
            </p:txBody>
          </p:sp>
        </p:grpSp>
      </p:grpSp>
      <p:sp>
        <p:nvSpPr>
          <p:cNvPr id="39" name="Google Shape;504;p41">
            <a:extLst>
              <a:ext uri="{FF2B5EF4-FFF2-40B4-BE49-F238E27FC236}">
                <a16:creationId xmlns:a16="http://schemas.microsoft.com/office/drawing/2014/main" id="{E850B4EB-83D2-45E4-B59D-EAE264678762}"/>
              </a:ext>
            </a:extLst>
          </p:cNvPr>
          <p:cNvSpPr/>
          <p:nvPr/>
        </p:nvSpPr>
        <p:spPr>
          <a:xfrm>
            <a:off x="4889804" y="2346490"/>
            <a:ext cx="534235" cy="4551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R</a:t>
            </a:r>
            <a:endParaRPr b="1" i="0">
              <a:ln>
                <a:noFill/>
              </a:ln>
              <a:solidFill>
                <a:schemeClr val="lt1"/>
              </a:solidFill>
              <a:latin typeface="Dosis"/>
            </a:endParaRPr>
          </a:p>
        </p:txBody>
      </p:sp>
      <p:sp>
        <p:nvSpPr>
          <p:cNvPr id="40" name="Google Shape;505;p41">
            <a:extLst>
              <a:ext uri="{FF2B5EF4-FFF2-40B4-BE49-F238E27FC236}">
                <a16:creationId xmlns:a16="http://schemas.microsoft.com/office/drawing/2014/main" id="{1AF9CCD0-FCDE-44BF-847C-6BA02110C4B0}"/>
              </a:ext>
            </a:extLst>
          </p:cNvPr>
          <p:cNvSpPr/>
          <p:nvPr/>
        </p:nvSpPr>
        <p:spPr>
          <a:xfrm>
            <a:off x="4898375" y="1267429"/>
            <a:ext cx="539898" cy="4551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>
                <a:solidFill>
                  <a:schemeClr val="lt1"/>
                </a:solidFill>
                <a:latin typeface="Dosis"/>
              </a:rPr>
              <a:t>RS</a:t>
            </a:r>
            <a:endParaRPr b="1" i="0">
              <a:ln>
                <a:noFill/>
              </a:ln>
              <a:solidFill>
                <a:schemeClr val="lt1"/>
              </a:solidFill>
              <a:latin typeface="Dosis"/>
            </a:endParaRPr>
          </a:p>
        </p:txBody>
      </p:sp>
      <p:grpSp>
        <p:nvGrpSpPr>
          <p:cNvPr id="30" name="Google Shape;1365;p48">
            <a:extLst>
              <a:ext uri="{FF2B5EF4-FFF2-40B4-BE49-F238E27FC236}">
                <a16:creationId xmlns:a16="http://schemas.microsoft.com/office/drawing/2014/main" id="{61D647A0-17C1-46EB-A347-89FB2C741307}"/>
              </a:ext>
            </a:extLst>
          </p:cNvPr>
          <p:cNvGrpSpPr/>
          <p:nvPr/>
        </p:nvGrpSpPr>
        <p:grpSpPr>
          <a:xfrm>
            <a:off x="7544131" y="3193576"/>
            <a:ext cx="1599869" cy="1949924"/>
            <a:chOff x="1411475" y="323425"/>
            <a:chExt cx="311650" cy="381500"/>
          </a:xfrm>
        </p:grpSpPr>
        <p:sp>
          <p:nvSpPr>
            <p:cNvPr id="31" name="Google Shape;1366;p48">
              <a:extLst>
                <a:ext uri="{FF2B5EF4-FFF2-40B4-BE49-F238E27FC236}">
                  <a16:creationId xmlns:a16="http://schemas.microsoft.com/office/drawing/2014/main" id="{6D2DD1F1-C438-49B8-B898-EF78355C750D}"/>
                </a:ext>
              </a:extLst>
            </p:cNvPr>
            <p:cNvSpPr/>
            <p:nvPr/>
          </p:nvSpPr>
          <p:spPr>
            <a:xfrm>
              <a:off x="1548150" y="616725"/>
              <a:ext cx="38300" cy="88200"/>
            </a:xfrm>
            <a:custGeom>
              <a:avLst/>
              <a:gdLst/>
              <a:ahLst/>
              <a:cxnLst/>
              <a:rect l="l" t="t" r="r" b="b"/>
              <a:pathLst>
                <a:path w="1532" h="3528" extrusionOk="0">
                  <a:moveTo>
                    <a:pt x="1" y="1"/>
                  </a:moveTo>
                  <a:lnTo>
                    <a:pt x="1" y="3527"/>
                  </a:lnTo>
                  <a:lnTo>
                    <a:pt x="1532" y="3527"/>
                  </a:lnTo>
                  <a:lnTo>
                    <a:pt x="15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67;p48">
              <a:extLst>
                <a:ext uri="{FF2B5EF4-FFF2-40B4-BE49-F238E27FC236}">
                  <a16:creationId xmlns:a16="http://schemas.microsoft.com/office/drawing/2014/main" id="{2C8B797C-345B-49F1-9F3A-FACA4AC8EB45}"/>
                </a:ext>
              </a:extLst>
            </p:cNvPr>
            <p:cNvSpPr/>
            <p:nvPr/>
          </p:nvSpPr>
          <p:spPr>
            <a:xfrm>
              <a:off x="1567250" y="616725"/>
              <a:ext cx="19200" cy="88200"/>
            </a:xfrm>
            <a:custGeom>
              <a:avLst/>
              <a:gdLst/>
              <a:ahLst/>
              <a:cxnLst/>
              <a:rect l="l" t="t" r="r" b="b"/>
              <a:pathLst>
                <a:path w="768" h="3528" extrusionOk="0">
                  <a:moveTo>
                    <a:pt x="733" y="1"/>
                  </a:moveTo>
                  <a:lnTo>
                    <a:pt x="0" y="730"/>
                  </a:lnTo>
                  <a:lnTo>
                    <a:pt x="0" y="3527"/>
                  </a:lnTo>
                  <a:lnTo>
                    <a:pt x="768" y="3527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DAD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68;p48">
              <a:extLst>
                <a:ext uri="{FF2B5EF4-FFF2-40B4-BE49-F238E27FC236}">
                  <a16:creationId xmlns:a16="http://schemas.microsoft.com/office/drawing/2014/main" id="{E11C7364-CA53-4126-88BB-C1D2280102C2}"/>
                </a:ext>
              </a:extLst>
            </p:cNvPr>
            <p:cNvSpPr/>
            <p:nvPr/>
          </p:nvSpPr>
          <p:spPr>
            <a:xfrm>
              <a:off x="1411475" y="323425"/>
              <a:ext cx="311650" cy="311550"/>
            </a:xfrm>
            <a:custGeom>
              <a:avLst/>
              <a:gdLst/>
              <a:ahLst/>
              <a:cxnLst/>
              <a:rect l="l" t="t" r="r" b="b"/>
              <a:pathLst>
                <a:path w="12466" h="12462" extrusionOk="0">
                  <a:moveTo>
                    <a:pt x="6231" y="1"/>
                  </a:moveTo>
                  <a:lnTo>
                    <a:pt x="1" y="6231"/>
                  </a:lnTo>
                  <a:lnTo>
                    <a:pt x="6231" y="12462"/>
                  </a:lnTo>
                  <a:lnTo>
                    <a:pt x="12465" y="6231"/>
                  </a:lnTo>
                  <a:lnTo>
                    <a:pt x="6231" y="1"/>
                  </a:lnTo>
                  <a:close/>
                </a:path>
              </a:pathLst>
            </a:custGeom>
            <a:solidFill>
              <a:srgbClr val="FFD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69;p48">
              <a:extLst>
                <a:ext uri="{FF2B5EF4-FFF2-40B4-BE49-F238E27FC236}">
                  <a16:creationId xmlns:a16="http://schemas.microsoft.com/office/drawing/2014/main" id="{9A263B7F-0A11-468C-852C-B2B5FAFD772B}"/>
                </a:ext>
              </a:extLst>
            </p:cNvPr>
            <p:cNvSpPr/>
            <p:nvPr/>
          </p:nvSpPr>
          <p:spPr>
            <a:xfrm>
              <a:off x="1428175" y="340525"/>
              <a:ext cx="278250" cy="277425"/>
            </a:xfrm>
            <a:custGeom>
              <a:avLst/>
              <a:gdLst/>
              <a:ahLst/>
              <a:cxnLst/>
              <a:rect l="l" t="t" r="r" b="b"/>
              <a:pathLst>
                <a:path w="11130" h="11097" extrusionOk="0">
                  <a:moveTo>
                    <a:pt x="5563" y="404"/>
                  </a:moveTo>
                  <a:lnTo>
                    <a:pt x="10707" y="5547"/>
                  </a:lnTo>
                  <a:lnTo>
                    <a:pt x="5563" y="10690"/>
                  </a:lnTo>
                  <a:lnTo>
                    <a:pt x="424" y="5547"/>
                  </a:lnTo>
                  <a:lnTo>
                    <a:pt x="5563" y="404"/>
                  </a:lnTo>
                  <a:close/>
                  <a:moveTo>
                    <a:pt x="5565" y="1"/>
                  </a:moveTo>
                  <a:cubicBezTo>
                    <a:pt x="5522" y="1"/>
                    <a:pt x="5479" y="17"/>
                    <a:pt x="5446" y="50"/>
                  </a:cubicBezTo>
                  <a:lnTo>
                    <a:pt x="65" y="5431"/>
                  </a:lnTo>
                  <a:cubicBezTo>
                    <a:pt x="0" y="5496"/>
                    <a:pt x="0" y="5602"/>
                    <a:pt x="65" y="5668"/>
                  </a:cubicBezTo>
                  <a:lnTo>
                    <a:pt x="5446" y="11045"/>
                  </a:lnTo>
                  <a:cubicBezTo>
                    <a:pt x="5477" y="11079"/>
                    <a:pt x="5522" y="11096"/>
                    <a:pt x="5563" y="11096"/>
                  </a:cubicBezTo>
                  <a:cubicBezTo>
                    <a:pt x="5608" y="11096"/>
                    <a:pt x="5649" y="11079"/>
                    <a:pt x="5683" y="11045"/>
                  </a:cubicBezTo>
                  <a:lnTo>
                    <a:pt x="11064" y="5668"/>
                  </a:lnTo>
                  <a:cubicBezTo>
                    <a:pt x="11129" y="5602"/>
                    <a:pt x="11129" y="5496"/>
                    <a:pt x="11064" y="5431"/>
                  </a:cubicBezTo>
                  <a:lnTo>
                    <a:pt x="5683" y="50"/>
                  </a:lnTo>
                  <a:cubicBezTo>
                    <a:pt x="5651" y="17"/>
                    <a:pt x="5608" y="1"/>
                    <a:pt x="5565" y="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70;p48">
              <a:extLst>
                <a:ext uri="{FF2B5EF4-FFF2-40B4-BE49-F238E27FC236}">
                  <a16:creationId xmlns:a16="http://schemas.microsoft.com/office/drawing/2014/main" id="{0304508D-9639-4C64-8168-CFDB3576ABA4}"/>
                </a:ext>
              </a:extLst>
            </p:cNvPr>
            <p:cNvSpPr/>
            <p:nvPr/>
          </p:nvSpPr>
          <p:spPr>
            <a:xfrm>
              <a:off x="1567250" y="340450"/>
              <a:ext cx="139175" cy="277500"/>
            </a:xfrm>
            <a:custGeom>
              <a:avLst/>
              <a:gdLst/>
              <a:ahLst/>
              <a:cxnLst/>
              <a:rect l="l" t="t" r="r" b="b"/>
              <a:pathLst>
                <a:path w="5567" h="11100" extrusionOk="0">
                  <a:moveTo>
                    <a:pt x="0" y="1"/>
                  </a:moveTo>
                  <a:lnTo>
                    <a:pt x="0" y="407"/>
                  </a:lnTo>
                  <a:lnTo>
                    <a:pt x="5144" y="5550"/>
                  </a:lnTo>
                  <a:lnTo>
                    <a:pt x="0" y="10693"/>
                  </a:lnTo>
                  <a:lnTo>
                    <a:pt x="0" y="11099"/>
                  </a:lnTo>
                  <a:cubicBezTo>
                    <a:pt x="45" y="11099"/>
                    <a:pt x="86" y="11082"/>
                    <a:pt x="120" y="11048"/>
                  </a:cubicBezTo>
                  <a:lnTo>
                    <a:pt x="5501" y="5671"/>
                  </a:lnTo>
                  <a:cubicBezTo>
                    <a:pt x="5566" y="5605"/>
                    <a:pt x="5566" y="5499"/>
                    <a:pt x="5501" y="5434"/>
                  </a:cubicBezTo>
                  <a:lnTo>
                    <a:pt x="120" y="53"/>
                  </a:lnTo>
                  <a:cubicBezTo>
                    <a:pt x="86" y="18"/>
                    <a:pt x="45" y="1"/>
                    <a:pt x="0" y="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71;p48">
              <a:extLst>
                <a:ext uri="{FF2B5EF4-FFF2-40B4-BE49-F238E27FC236}">
                  <a16:creationId xmlns:a16="http://schemas.microsoft.com/office/drawing/2014/main" id="{F0533051-39B7-478F-93DC-F58B67E8B781}"/>
                </a:ext>
              </a:extLst>
            </p:cNvPr>
            <p:cNvSpPr/>
            <p:nvPr/>
          </p:nvSpPr>
          <p:spPr>
            <a:xfrm>
              <a:off x="1567250" y="323425"/>
              <a:ext cx="155875" cy="311550"/>
            </a:xfrm>
            <a:custGeom>
              <a:avLst/>
              <a:gdLst/>
              <a:ahLst/>
              <a:cxnLst/>
              <a:rect l="l" t="t" r="r" b="b"/>
              <a:pathLst>
                <a:path w="6235" h="12462" extrusionOk="0">
                  <a:moveTo>
                    <a:pt x="0" y="7163"/>
                  </a:moveTo>
                  <a:lnTo>
                    <a:pt x="0" y="8092"/>
                  </a:lnTo>
                  <a:cubicBezTo>
                    <a:pt x="158" y="7952"/>
                    <a:pt x="368" y="7865"/>
                    <a:pt x="595" y="7865"/>
                  </a:cubicBezTo>
                  <a:lnTo>
                    <a:pt x="912" y="7865"/>
                  </a:lnTo>
                  <a:cubicBezTo>
                    <a:pt x="1094" y="7865"/>
                    <a:pt x="1246" y="7714"/>
                    <a:pt x="1246" y="7528"/>
                  </a:cubicBezTo>
                  <a:lnTo>
                    <a:pt x="1246" y="7498"/>
                  </a:lnTo>
                  <a:cubicBezTo>
                    <a:pt x="1246" y="7315"/>
                    <a:pt x="1094" y="7163"/>
                    <a:pt x="912" y="7163"/>
                  </a:cubicBezTo>
                  <a:close/>
                  <a:moveTo>
                    <a:pt x="0" y="1088"/>
                  </a:moveTo>
                  <a:lnTo>
                    <a:pt x="0" y="3087"/>
                  </a:lnTo>
                  <a:cubicBezTo>
                    <a:pt x="17" y="3084"/>
                    <a:pt x="34" y="3084"/>
                    <a:pt x="52" y="3084"/>
                  </a:cubicBezTo>
                  <a:cubicBezTo>
                    <a:pt x="145" y="3084"/>
                    <a:pt x="231" y="3128"/>
                    <a:pt x="282" y="3204"/>
                  </a:cubicBezTo>
                  <a:lnTo>
                    <a:pt x="998" y="4236"/>
                  </a:lnTo>
                  <a:cubicBezTo>
                    <a:pt x="1057" y="4322"/>
                    <a:pt x="1063" y="4435"/>
                    <a:pt x="1015" y="4525"/>
                  </a:cubicBezTo>
                  <a:cubicBezTo>
                    <a:pt x="967" y="4618"/>
                    <a:pt x="871" y="4676"/>
                    <a:pt x="768" y="4676"/>
                  </a:cubicBezTo>
                  <a:lnTo>
                    <a:pt x="317" y="4676"/>
                  </a:lnTo>
                  <a:lnTo>
                    <a:pt x="317" y="5041"/>
                  </a:lnTo>
                  <a:cubicBezTo>
                    <a:pt x="317" y="5313"/>
                    <a:pt x="193" y="5557"/>
                    <a:pt x="0" y="5722"/>
                  </a:cubicBezTo>
                  <a:lnTo>
                    <a:pt x="0" y="6603"/>
                  </a:lnTo>
                  <a:lnTo>
                    <a:pt x="912" y="6603"/>
                  </a:lnTo>
                  <a:cubicBezTo>
                    <a:pt x="1404" y="6603"/>
                    <a:pt x="1806" y="7006"/>
                    <a:pt x="1806" y="7498"/>
                  </a:cubicBezTo>
                  <a:lnTo>
                    <a:pt x="1806" y="7528"/>
                  </a:lnTo>
                  <a:cubicBezTo>
                    <a:pt x="1806" y="8024"/>
                    <a:pt x="1404" y="8422"/>
                    <a:pt x="912" y="8422"/>
                  </a:cubicBezTo>
                  <a:lnTo>
                    <a:pt x="595" y="8422"/>
                  </a:lnTo>
                  <a:cubicBezTo>
                    <a:pt x="413" y="8422"/>
                    <a:pt x="261" y="8574"/>
                    <a:pt x="261" y="8760"/>
                  </a:cubicBezTo>
                  <a:lnTo>
                    <a:pt x="261" y="9190"/>
                  </a:lnTo>
                  <a:cubicBezTo>
                    <a:pt x="261" y="9338"/>
                    <a:pt x="148" y="9459"/>
                    <a:pt x="0" y="9469"/>
                  </a:cubicBezTo>
                  <a:lnTo>
                    <a:pt x="0" y="11374"/>
                  </a:lnTo>
                  <a:lnTo>
                    <a:pt x="5144" y="6231"/>
                  </a:lnTo>
                  <a:lnTo>
                    <a:pt x="0" y="1088"/>
                  </a:lnTo>
                  <a:close/>
                  <a:moveTo>
                    <a:pt x="0" y="1"/>
                  </a:moveTo>
                  <a:lnTo>
                    <a:pt x="0" y="682"/>
                  </a:lnTo>
                  <a:cubicBezTo>
                    <a:pt x="45" y="682"/>
                    <a:pt x="86" y="699"/>
                    <a:pt x="120" y="734"/>
                  </a:cubicBezTo>
                  <a:lnTo>
                    <a:pt x="5501" y="6115"/>
                  </a:lnTo>
                  <a:cubicBezTo>
                    <a:pt x="5566" y="6180"/>
                    <a:pt x="5566" y="6286"/>
                    <a:pt x="5501" y="6352"/>
                  </a:cubicBezTo>
                  <a:lnTo>
                    <a:pt x="120" y="11729"/>
                  </a:lnTo>
                  <a:cubicBezTo>
                    <a:pt x="86" y="11763"/>
                    <a:pt x="45" y="11780"/>
                    <a:pt x="0" y="11780"/>
                  </a:cubicBezTo>
                  <a:lnTo>
                    <a:pt x="0" y="12462"/>
                  </a:lnTo>
                  <a:lnTo>
                    <a:pt x="6234" y="62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CB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72;p48">
              <a:extLst>
                <a:ext uri="{FF2B5EF4-FFF2-40B4-BE49-F238E27FC236}">
                  <a16:creationId xmlns:a16="http://schemas.microsoft.com/office/drawing/2014/main" id="{ADDC3307-3706-4FC9-9B67-AD746C590E75}"/>
                </a:ext>
              </a:extLst>
            </p:cNvPr>
            <p:cNvSpPr/>
            <p:nvPr/>
          </p:nvSpPr>
          <p:spPr>
            <a:xfrm>
              <a:off x="1567250" y="400500"/>
              <a:ext cx="45175" cy="159650"/>
            </a:xfrm>
            <a:custGeom>
              <a:avLst/>
              <a:gdLst/>
              <a:ahLst/>
              <a:cxnLst/>
              <a:rect l="l" t="t" r="r" b="b"/>
              <a:pathLst>
                <a:path w="1807" h="6386" extrusionOk="0">
                  <a:moveTo>
                    <a:pt x="52" y="1"/>
                  </a:moveTo>
                  <a:cubicBezTo>
                    <a:pt x="34" y="1"/>
                    <a:pt x="17" y="1"/>
                    <a:pt x="0" y="4"/>
                  </a:cubicBezTo>
                  <a:lnTo>
                    <a:pt x="0" y="2639"/>
                  </a:lnTo>
                  <a:cubicBezTo>
                    <a:pt x="193" y="2474"/>
                    <a:pt x="317" y="2230"/>
                    <a:pt x="317" y="1958"/>
                  </a:cubicBezTo>
                  <a:lnTo>
                    <a:pt x="317" y="1593"/>
                  </a:lnTo>
                  <a:lnTo>
                    <a:pt x="768" y="1593"/>
                  </a:lnTo>
                  <a:cubicBezTo>
                    <a:pt x="871" y="1593"/>
                    <a:pt x="967" y="1535"/>
                    <a:pt x="1015" y="1442"/>
                  </a:cubicBezTo>
                  <a:cubicBezTo>
                    <a:pt x="1063" y="1352"/>
                    <a:pt x="1057" y="1239"/>
                    <a:pt x="998" y="1153"/>
                  </a:cubicBezTo>
                  <a:lnTo>
                    <a:pt x="282" y="121"/>
                  </a:lnTo>
                  <a:cubicBezTo>
                    <a:pt x="231" y="45"/>
                    <a:pt x="145" y="1"/>
                    <a:pt x="52" y="1"/>
                  </a:cubicBezTo>
                  <a:close/>
                  <a:moveTo>
                    <a:pt x="0" y="3520"/>
                  </a:moveTo>
                  <a:lnTo>
                    <a:pt x="0" y="4080"/>
                  </a:lnTo>
                  <a:lnTo>
                    <a:pt x="912" y="4080"/>
                  </a:lnTo>
                  <a:cubicBezTo>
                    <a:pt x="1094" y="4080"/>
                    <a:pt x="1246" y="4232"/>
                    <a:pt x="1246" y="4415"/>
                  </a:cubicBezTo>
                  <a:lnTo>
                    <a:pt x="1246" y="4445"/>
                  </a:lnTo>
                  <a:cubicBezTo>
                    <a:pt x="1246" y="4631"/>
                    <a:pt x="1094" y="4782"/>
                    <a:pt x="912" y="4782"/>
                  </a:cubicBezTo>
                  <a:lnTo>
                    <a:pt x="595" y="4782"/>
                  </a:lnTo>
                  <a:cubicBezTo>
                    <a:pt x="368" y="4782"/>
                    <a:pt x="158" y="4869"/>
                    <a:pt x="0" y="5009"/>
                  </a:cubicBezTo>
                  <a:lnTo>
                    <a:pt x="0" y="6386"/>
                  </a:lnTo>
                  <a:cubicBezTo>
                    <a:pt x="148" y="6376"/>
                    <a:pt x="261" y="6255"/>
                    <a:pt x="261" y="6107"/>
                  </a:cubicBezTo>
                  <a:lnTo>
                    <a:pt x="261" y="5677"/>
                  </a:lnTo>
                  <a:cubicBezTo>
                    <a:pt x="261" y="5491"/>
                    <a:pt x="413" y="5339"/>
                    <a:pt x="595" y="5339"/>
                  </a:cubicBezTo>
                  <a:lnTo>
                    <a:pt x="912" y="5339"/>
                  </a:lnTo>
                  <a:cubicBezTo>
                    <a:pt x="1404" y="5339"/>
                    <a:pt x="1806" y="4941"/>
                    <a:pt x="1806" y="4445"/>
                  </a:cubicBezTo>
                  <a:lnTo>
                    <a:pt x="1806" y="4415"/>
                  </a:lnTo>
                  <a:cubicBezTo>
                    <a:pt x="1806" y="3923"/>
                    <a:pt x="1404" y="3520"/>
                    <a:pt x="912" y="3520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73;p48">
              <a:extLst>
                <a:ext uri="{FF2B5EF4-FFF2-40B4-BE49-F238E27FC236}">
                  <a16:creationId xmlns:a16="http://schemas.microsoft.com/office/drawing/2014/main" id="{88458C28-93A1-429A-A9A4-349F262C5A8B}"/>
                </a:ext>
              </a:extLst>
            </p:cNvPr>
            <p:cNvSpPr/>
            <p:nvPr/>
          </p:nvSpPr>
          <p:spPr>
            <a:xfrm>
              <a:off x="1526225" y="400500"/>
              <a:ext cx="86200" cy="159650"/>
            </a:xfrm>
            <a:custGeom>
              <a:avLst/>
              <a:gdLst/>
              <a:ahLst/>
              <a:cxnLst/>
              <a:rect l="l" t="t" r="r" b="b"/>
              <a:pathLst>
                <a:path w="3448" h="6386" extrusionOk="0">
                  <a:moveTo>
                    <a:pt x="1693" y="1"/>
                  </a:moveTo>
                  <a:cubicBezTo>
                    <a:pt x="1603" y="1"/>
                    <a:pt x="1518" y="45"/>
                    <a:pt x="1462" y="121"/>
                  </a:cubicBezTo>
                  <a:lnTo>
                    <a:pt x="750" y="1153"/>
                  </a:lnTo>
                  <a:cubicBezTo>
                    <a:pt x="692" y="1239"/>
                    <a:pt x="685" y="1352"/>
                    <a:pt x="733" y="1442"/>
                  </a:cubicBezTo>
                  <a:cubicBezTo>
                    <a:pt x="781" y="1535"/>
                    <a:pt x="878" y="1593"/>
                    <a:pt x="981" y="1593"/>
                  </a:cubicBezTo>
                  <a:lnTo>
                    <a:pt x="1397" y="1593"/>
                  </a:lnTo>
                  <a:lnTo>
                    <a:pt x="1397" y="1958"/>
                  </a:lnTo>
                  <a:cubicBezTo>
                    <a:pt x="1397" y="2144"/>
                    <a:pt x="1245" y="2292"/>
                    <a:pt x="1063" y="2292"/>
                  </a:cubicBezTo>
                  <a:lnTo>
                    <a:pt x="894" y="2292"/>
                  </a:lnTo>
                  <a:cubicBezTo>
                    <a:pt x="399" y="2292"/>
                    <a:pt x="0" y="2694"/>
                    <a:pt x="0" y="3186"/>
                  </a:cubicBezTo>
                  <a:cubicBezTo>
                    <a:pt x="0" y="3681"/>
                    <a:pt x="399" y="4080"/>
                    <a:pt x="894" y="4080"/>
                  </a:cubicBezTo>
                  <a:lnTo>
                    <a:pt x="2553" y="4080"/>
                  </a:lnTo>
                  <a:cubicBezTo>
                    <a:pt x="2735" y="4080"/>
                    <a:pt x="2887" y="4232"/>
                    <a:pt x="2887" y="4415"/>
                  </a:cubicBezTo>
                  <a:lnTo>
                    <a:pt x="2887" y="4445"/>
                  </a:lnTo>
                  <a:cubicBezTo>
                    <a:pt x="2887" y="4631"/>
                    <a:pt x="2735" y="4782"/>
                    <a:pt x="2553" y="4782"/>
                  </a:cubicBezTo>
                  <a:lnTo>
                    <a:pt x="2236" y="4782"/>
                  </a:lnTo>
                  <a:cubicBezTo>
                    <a:pt x="1745" y="4782"/>
                    <a:pt x="1342" y="5182"/>
                    <a:pt x="1342" y="5677"/>
                  </a:cubicBezTo>
                  <a:lnTo>
                    <a:pt x="1342" y="6107"/>
                  </a:lnTo>
                  <a:cubicBezTo>
                    <a:pt x="1342" y="6262"/>
                    <a:pt x="1469" y="6386"/>
                    <a:pt x="1624" y="6386"/>
                  </a:cubicBezTo>
                  <a:cubicBezTo>
                    <a:pt x="1779" y="6386"/>
                    <a:pt x="1902" y="6262"/>
                    <a:pt x="1902" y="6107"/>
                  </a:cubicBezTo>
                  <a:lnTo>
                    <a:pt x="1902" y="5677"/>
                  </a:lnTo>
                  <a:cubicBezTo>
                    <a:pt x="1902" y="5491"/>
                    <a:pt x="2054" y="5339"/>
                    <a:pt x="2236" y="5339"/>
                  </a:cubicBezTo>
                  <a:lnTo>
                    <a:pt x="2553" y="5339"/>
                  </a:lnTo>
                  <a:cubicBezTo>
                    <a:pt x="3045" y="5339"/>
                    <a:pt x="3447" y="4941"/>
                    <a:pt x="3447" y="4445"/>
                  </a:cubicBezTo>
                  <a:lnTo>
                    <a:pt x="3447" y="4415"/>
                  </a:lnTo>
                  <a:cubicBezTo>
                    <a:pt x="3447" y="3923"/>
                    <a:pt x="3045" y="3520"/>
                    <a:pt x="2553" y="3520"/>
                  </a:cubicBezTo>
                  <a:lnTo>
                    <a:pt x="894" y="3520"/>
                  </a:lnTo>
                  <a:cubicBezTo>
                    <a:pt x="708" y="3520"/>
                    <a:pt x="557" y="3372"/>
                    <a:pt x="557" y="3186"/>
                  </a:cubicBezTo>
                  <a:cubicBezTo>
                    <a:pt x="557" y="3004"/>
                    <a:pt x="708" y="2852"/>
                    <a:pt x="894" y="2852"/>
                  </a:cubicBezTo>
                  <a:lnTo>
                    <a:pt x="1063" y="2852"/>
                  </a:lnTo>
                  <a:cubicBezTo>
                    <a:pt x="1555" y="2852"/>
                    <a:pt x="1958" y="2450"/>
                    <a:pt x="1958" y="1958"/>
                  </a:cubicBezTo>
                  <a:lnTo>
                    <a:pt x="1958" y="1593"/>
                  </a:lnTo>
                  <a:lnTo>
                    <a:pt x="2409" y="1593"/>
                  </a:lnTo>
                  <a:cubicBezTo>
                    <a:pt x="2512" y="1593"/>
                    <a:pt x="2608" y="1535"/>
                    <a:pt x="2656" y="1442"/>
                  </a:cubicBezTo>
                  <a:cubicBezTo>
                    <a:pt x="2704" y="1352"/>
                    <a:pt x="2698" y="1239"/>
                    <a:pt x="2639" y="1153"/>
                  </a:cubicBezTo>
                  <a:lnTo>
                    <a:pt x="1923" y="121"/>
                  </a:lnTo>
                  <a:cubicBezTo>
                    <a:pt x="1872" y="45"/>
                    <a:pt x="1786" y="1"/>
                    <a:pt x="1693" y="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072" y="845246"/>
            <a:ext cx="664678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>
                    <a:lumMod val="75000"/>
                  </a:schemeClr>
                </a:solidFill>
              </a:rPr>
              <a:t>Prima devengada acumulada</a:t>
            </a:r>
            <a:endParaRPr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415415" y="2141421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32" name="Google Shape;926;p36">
            <a:extLst>
              <a:ext uri="{FF2B5EF4-FFF2-40B4-BE49-F238E27FC236}">
                <a16:creationId xmlns:a16="http://schemas.microsoft.com/office/drawing/2014/main" id="{6ADC7FC4-817F-4865-94FB-A61215C49D76}"/>
              </a:ext>
            </a:extLst>
          </p:cNvPr>
          <p:cNvSpPr txBox="1">
            <a:spLocks/>
          </p:cNvSpPr>
          <p:nvPr/>
        </p:nvSpPr>
        <p:spPr>
          <a:xfrm>
            <a:off x="251323" y="1524001"/>
            <a:ext cx="5347811" cy="364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la moneda es nacional entonces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devengada acumulada 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debe ser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o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0.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el estatus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Póliza Vigente (clave 1) y el año de la fecha de emisión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al año de reporte entonces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devengada acumulada 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debe ser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menor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la prima emitida.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b="1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33" name="Conector recto 432">
            <a:extLst>
              <a:ext uri="{FF2B5EF4-FFF2-40B4-BE49-F238E27FC236}">
                <a16:creationId xmlns:a16="http://schemas.microsoft.com/office/drawing/2014/main" id="{C3F2A687-D787-4AE8-81C9-9D9BAF0B06BD}"/>
              </a:ext>
            </a:extLst>
          </p:cNvPr>
          <p:cNvCxnSpPr>
            <a:cxnSpLocks/>
          </p:cNvCxnSpPr>
          <p:nvPr/>
        </p:nvCxnSpPr>
        <p:spPr>
          <a:xfrm>
            <a:off x="694080" y="3593121"/>
            <a:ext cx="5378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Conector recto 433">
            <a:extLst>
              <a:ext uri="{FF2B5EF4-FFF2-40B4-BE49-F238E27FC236}">
                <a16:creationId xmlns:a16="http://schemas.microsoft.com/office/drawing/2014/main" id="{2237373B-F6D0-4ED0-8EB1-79B7635E7D13}"/>
              </a:ext>
            </a:extLst>
          </p:cNvPr>
          <p:cNvCxnSpPr>
            <a:cxnSpLocks/>
          </p:cNvCxnSpPr>
          <p:nvPr/>
        </p:nvCxnSpPr>
        <p:spPr>
          <a:xfrm>
            <a:off x="2339810" y="3317469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" name="CuadroTexto 434">
            <a:extLst>
              <a:ext uri="{FF2B5EF4-FFF2-40B4-BE49-F238E27FC236}">
                <a16:creationId xmlns:a16="http://schemas.microsoft.com/office/drawing/2014/main" id="{7072C8D4-5C8A-4665-8D8D-2A2C68FCE3A8}"/>
              </a:ext>
            </a:extLst>
          </p:cNvPr>
          <p:cNvSpPr txBox="1"/>
          <p:nvPr/>
        </p:nvSpPr>
        <p:spPr>
          <a:xfrm>
            <a:off x="2318342" y="3780396"/>
            <a:ext cx="144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Diciembre 2022</a:t>
            </a:r>
          </a:p>
        </p:txBody>
      </p:sp>
      <p:sp>
        <p:nvSpPr>
          <p:cNvPr id="436" name="CuadroTexto 435">
            <a:extLst>
              <a:ext uri="{FF2B5EF4-FFF2-40B4-BE49-F238E27FC236}">
                <a16:creationId xmlns:a16="http://schemas.microsoft.com/office/drawing/2014/main" id="{C211A893-EC93-42CA-A111-CD4951A4FDE7}"/>
              </a:ext>
            </a:extLst>
          </p:cNvPr>
          <p:cNvSpPr txBox="1"/>
          <p:nvPr/>
        </p:nvSpPr>
        <p:spPr>
          <a:xfrm>
            <a:off x="1333713" y="3679590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…</a:t>
            </a:r>
          </a:p>
        </p:txBody>
      </p:sp>
      <p:sp>
        <p:nvSpPr>
          <p:cNvPr id="437" name="CuadroTexto 436">
            <a:extLst>
              <a:ext uri="{FF2B5EF4-FFF2-40B4-BE49-F238E27FC236}">
                <a16:creationId xmlns:a16="http://schemas.microsoft.com/office/drawing/2014/main" id="{6EBF4D3C-2029-483F-A351-56600BD54879}"/>
              </a:ext>
            </a:extLst>
          </p:cNvPr>
          <p:cNvSpPr txBox="1"/>
          <p:nvPr/>
        </p:nvSpPr>
        <p:spPr>
          <a:xfrm>
            <a:off x="-63911" y="3782466"/>
            <a:ext cx="1239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Marzo 2022</a:t>
            </a:r>
          </a:p>
        </p:txBody>
      </p:sp>
      <p:sp>
        <p:nvSpPr>
          <p:cNvPr id="438" name="CuadroTexto 437">
            <a:extLst>
              <a:ext uri="{FF2B5EF4-FFF2-40B4-BE49-F238E27FC236}">
                <a16:creationId xmlns:a16="http://schemas.microsoft.com/office/drawing/2014/main" id="{779356D3-2C7A-4ACE-B4A1-B9EFEB19EA24}"/>
              </a:ext>
            </a:extLst>
          </p:cNvPr>
          <p:cNvSpPr txBox="1"/>
          <p:nvPr/>
        </p:nvSpPr>
        <p:spPr>
          <a:xfrm>
            <a:off x="94865" y="3220550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/>
              <a:t>Inicio de vigencia</a:t>
            </a:r>
          </a:p>
        </p:txBody>
      </p:sp>
      <p:sp>
        <p:nvSpPr>
          <p:cNvPr id="439" name="CuadroTexto 438">
            <a:extLst>
              <a:ext uri="{FF2B5EF4-FFF2-40B4-BE49-F238E27FC236}">
                <a16:creationId xmlns:a16="http://schemas.microsoft.com/office/drawing/2014/main" id="{68E1E3F3-D74C-46C6-8485-C5BD740855EE}"/>
              </a:ext>
            </a:extLst>
          </p:cNvPr>
          <p:cNvSpPr txBox="1"/>
          <p:nvPr/>
        </p:nvSpPr>
        <p:spPr>
          <a:xfrm>
            <a:off x="4983530" y="3096395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/>
              <a:t>Fin de vigencia</a:t>
            </a:r>
          </a:p>
        </p:txBody>
      </p:sp>
      <p:cxnSp>
        <p:nvCxnSpPr>
          <p:cNvPr id="440" name="Conector recto 439">
            <a:extLst>
              <a:ext uri="{FF2B5EF4-FFF2-40B4-BE49-F238E27FC236}">
                <a16:creationId xmlns:a16="http://schemas.microsoft.com/office/drawing/2014/main" id="{255EA0F2-E7C6-40FB-92CE-9DEDF4274FF3}"/>
              </a:ext>
            </a:extLst>
          </p:cNvPr>
          <p:cNvCxnSpPr>
            <a:cxnSpLocks/>
          </p:cNvCxnSpPr>
          <p:nvPr/>
        </p:nvCxnSpPr>
        <p:spPr>
          <a:xfrm>
            <a:off x="3671306" y="3389658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Conector recto 440">
            <a:extLst>
              <a:ext uri="{FF2B5EF4-FFF2-40B4-BE49-F238E27FC236}">
                <a16:creationId xmlns:a16="http://schemas.microsoft.com/office/drawing/2014/main" id="{3779BF3C-360B-4AF4-AB42-510C2C266389}"/>
              </a:ext>
            </a:extLst>
          </p:cNvPr>
          <p:cNvCxnSpPr>
            <a:cxnSpLocks/>
          </p:cNvCxnSpPr>
          <p:nvPr/>
        </p:nvCxnSpPr>
        <p:spPr>
          <a:xfrm>
            <a:off x="1056442" y="3249288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CuadroTexto 441">
            <a:extLst>
              <a:ext uri="{FF2B5EF4-FFF2-40B4-BE49-F238E27FC236}">
                <a16:creationId xmlns:a16="http://schemas.microsoft.com/office/drawing/2014/main" id="{FA1FE3D7-0655-45E2-BBFA-9D6F4321E355}"/>
              </a:ext>
            </a:extLst>
          </p:cNvPr>
          <p:cNvSpPr txBox="1"/>
          <p:nvPr/>
        </p:nvSpPr>
        <p:spPr>
          <a:xfrm>
            <a:off x="367072" y="4064445"/>
            <a:ext cx="10708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$40,000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r>
              <a:rPr lang="es-MX" sz="900" b="1" dirty="0"/>
              <a:t> $0</a:t>
            </a:r>
          </a:p>
        </p:txBody>
      </p:sp>
      <p:cxnSp>
        <p:nvCxnSpPr>
          <p:cNvPr id="443" name="Conector recto 442">
            <a:extLst>
              <a:ext uri="{FF2B5EF4-FFF2-40B4-BE49-F238E27FC236}">
                <a16:creationId xmlns:a16="http://schemas.microsoft.com/office/drawing/2014/main" id="{619FE11F-8369-4FFE-9D5F-43DEDCA77D00}"/>
              </a:ext>
            </a:extLst>
          </p:cNvPr>
          <p:cNvCxnSpPr>
            <a:cxnSpLocks/>
          </p:cNvCxnSpPr>
          <p:nvPr/>
        </p:nvCxnSpPr>
        <p:spPr>
          <a:xfrm>
            <a:off x="4669926" y="3337521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4" name="CuadroTexto 443">
            <a:extLst>
              <a:ext uri="{FF2B5EF4-FFF2-40B4-BE49-F238E27FC236}">
                <a16:creationId xmlns:a16="http://schemas.microsoft.com/office/drawing/2014/main" id="{7457336C-069B-483F-9C59-2B38A5201426}"/>
              </a:ext>
            </a:extLst>
          </p:cNvPr>
          <p:cNvSpPr txBox="1"/>
          <p:nvPr/>
        </p:nvSpPr>
        <p:spPr>
          <a:xfrm>
            <a:off x="4624396" y="3824510"/>
            <a:ext cx="144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Marzo 2023</a:t>
            </a:r>
          </a:p>
        </p:txBody>
      </p:sp>
      <p:cxnSp>
        <p:nvCxnSpPr>
          <p:cNvPr id="445" name="Conector recto 444">
            <a:extLst>
              <a:ext uri="{FF2B5EF4-FFF2-40B4-BE49-F238E27FC236}">
                <a16:creationId xmlns:a16="http://schemas.microsoft.com/office/drawing/2014/main" id="{8AF3E121-7ED7-4071-9B92-71BA2D679B44}"/>
              </a:ext>
            </a:extLst>
          </p:cNvPr>
          <p:cNvCxnSpPr>
            <a:cxnSpLocks/>
          </p:cNvCxnSpPr>
          <p:nvPr/>
        </p:nvCxnSpPr>
        <p:spPr>
          <a:xfrm>
            <a:off x="5845012" y="3289394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6" name="CuadroTexto 445">
            <a:extLst>
              <a:ext uri="{FF2B5EF4-FFF2-40B4-BE49-F238E27FC236}">
                <a16:creationId xmlns:a16="http://schemas.microsoft.com/office/drawing/2014/main" id="{9369D0E4-B2D0-4738-9CEA-0C05E2644F17}"/>
              </a:ext>
            </a:extLst>
          </p:cNvPr>
          <p:cNvSpPr txBox="1"/>
          <p:nvPr/>
        </p:nvSpPr>
        <p:spPr>
          <a:xfrm>
            <a:off x="2554961" y="4032421"/>
            <a:ext cx="10988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$40,000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 $30,137</a:t>
            </a:r>
          </a:p>
        </p:txBody>
      </p:sp>
      <p:sp>
        <p:nvSpPr>
          <p:cNvPr id="447" name="Rectángulo 446">
            <a:extLst>
              <a:ext uri="{FF2B5EF4-FFF2-40B4-BE49-F238E27FC236}">
                <a16:creationId xmlns:a16="http://schemas.microsoft.com/office/drawing/2014/main" id="{43466D08-B0D7-498E-BCC6-475CAC9C1C05}"/>
              </a:ext>
            </a:extLst>
          </p:cNvPr>
          <p:cNvSpPr/>
          <p:nvPr/>
        </p:nvSpPr>
        <p:spPr>
          <a:xfrm>
            <a:off x="2438657" y="3002566"/>
            <a:ext cx="1275348" cy="2107607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8" name="CuadroTexto 447">
            <a:extLst>
              <a:ext uri="{FF2B5EF4-FFF2-40B4-BE49-F238E27FC236}">
                <a16:creationId xmlns:a16="http://schemas.microsoft.com/office/drawing/2014/main" id="{A67BAE72-CBCE-445F-A4B1-8893256BC9A7}"/>
              </a:ext>
            </a:extLst>
          </p:cNvPr>
          <p:cNvSpPr txBox="1"/>
          <p:nvPr/>
        </p:nvSpPr>
        <p:spPr>
          <a:xfrm>
            <a:off x="2664023" y="2989147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/>
              <a:t>Póliza en vigor</a:t>
            </a:r>
          </a:p>
        </p:txBody>
      </p:sp>
    </p:spTree>
    <p:extLst>
      <p:ext uri="{BB962C8B-B14F-4D97-AF65-F5344CB8AC3E}">
        <p14:creationId xmlns:p14="http://schemas.microsoft.com/office/powerpoint/2010/main" val="270341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52152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>
                    <a:lumMod val="75000"/>
                  </a:schemeClr>
                </a:solidFill>
              </a:rPr>
              <a:t>Prima devengada acumulada</a:t>
            </a:r>
            <a:endParaRPr sz="2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213745" y="1469777"/>
            <a:ext cx="5779059" cy="3275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>
                    <a:lumMod val="75000"/>
                  </a:schemeClr>
                </a:solidFill>
              </a:rPr>
              <a:t>Si el </a:t>
            </a:r>
            <a:r>
              <a:rPr lang="es-MX" sz="1200" b="1" dirty="0">
                <a:solidFill>
                  <a:schemeClr val="tx1">
                    <a:lumMod val="75000"/>
                  </a:schemeClr>
                </a:solidFill>
              </a:rPr>
              <a:t>estatus</a:t>
            </a:r>
            <a:r>
              <a:rPr lang="es-MX" sz="1200" dirty="0">
                <a:solidFill>
                  <a:schemeClr val="tx1">
                    <a:lumMod val="75000"/>
                  </a:schemeClr>
                </a:solidFill>
              </a:rPr>
              <a:t> es igual a Póliza Vencida (clave 5) y el inicio de vigencia es en el año de reporte o el año anterior, entonces la </a:t>
            </a:r>
            <a:r>
              <a:rPr lang="es-MX" sz="1200" b="1" dirty="0">
                <a:solidFill>
                  <a:schemeClr val="tx1">
                    <a:lumMod val="75000"/>
                  </a:schemeClr>
                </a:solidFill>
              </a:rPr>
              <a:t>Prima devengada acumulada</a:t>
            </a:r>
            <a:r>
              <a:rPr lang="es-MX" sz="1200" dirty="0">
                <a:solidFill>
                  <a:schemeClr val="tx1">
                    <a:lumMod val="75000"/>
                  </a:schemeClr>
                </a:solidFill>
              </a:rPr>
              <a:t> debe ser </a:t>
            </a:r>
            <a:r>
              <a:rPr lang="es-MX" sz="12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200" dirty="0">
                <a:solidFill>
                  <a:schemeClr val="tx1">
                    <a:lumMod val="75000"/>
                  </a:schemeClr>
                </a:solidFill>
              </a:rPr>
              <a:t> a la prima emitida. (Nota: Sumar la prima emitida del año actual y de dos años anteriores)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2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>
                    <a:lumMod val="75000"/>
                  </a:schemeClr>
                </a:solidFill>
              </a:rPr>
              <a:t>Si el </a:t>
            </a:r>
            <a:r>
              <a:rPr lang="es-MX" sz="1200" b="1" dirty="0">
                <a:solidFill>
                  <a:schemeClr val="tx1">
                    <a:lumMod val="75000"/>
                  </a:schemeClr>
                </a:solidFill>
              </a:rPr>
              <a:t>estatus</a:t>
            </a:r>
            <a:r>
              <a:rPr lang="es-MX" sz="1200" dirty="0">
                <a:solidFill>
                  <a:schemeClr val="tx1">
                    <a:lumMod val="75000"/>
                  </a:schemeClr>
                </a:solidFill>
              </a:rPr>
              <a:t> es igual a Póliza Vencida (clave 5) entonces la </a:t>
            </a:r>
            <a:r>
              <a:rPr lang="es-MX" sz="1200" b="1" dirty="0">
                <a:solidFill>
                  <a:schemeClr val="tx1">
                    <a:lumMod val="75000"/>
                  </a:schemeClr>
                </a:solidFill>
              </a:rPr>
              <a:t>Prima devengada acumulada</a:t>
            </a:r>
            <a:r>
              <a:rPr lang="es-MX" sz="1200" dirty="0">
                <a:solidFill>
                  <a:schemeClr val="tx1">
                    <a:lumMod val="75000"/>
                  </a:schemeClr>
                </a:solidFill>
              </a:rPr>
              <a:t> debe ser </a:t>
            </a:r>
            <a:r>
              <a:rPr lang="es-MX" sz="12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1200" dirty="0">
                <a:solidFill>
                  <a:schemeClr val="tx1">
                    <a:lumMod val="75000"/>
                  </a:schemeClr>
                </a:solidFill>
              </a:rPr>
              <a:t> o </a:t>
            </a:r>
            <a:r>
              <a:rPr lang="es-MX" sz="12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200" dirty="0">
                <a:solidFill>
                  <a:schemeClr val="tx1">
                    <a:lumMod val="75000"/>
                  </a:schemeClr>
                </a:solidFill>
              </a:rPr>
              <a:t> a la prima emitida.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2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2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2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2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48" name="Conector recto 447">
            <a:extLst>
              <a:ext uri="{FF2B5EF4-FFF2-40B4-BE49-F238E27FC236}">
                <a16:creationId xmlns:a16="http://schemas.microsoft.com/office/drawing/2014/main" id="{CB391933-D38D-4585-8762-34D634FCA6E4}"/>
              </a:ext>
            </a:extLst>
          </p:cNvPr>
          <p:cNvCxnSpPr>
            <a:cxnSpLocks/>
          </p:cNvCxnSpPr>
          <p:nvPr/>
        </p:nvCxnSpPr>
        <p:spPr>
          <a:xfrm>
            <a:off x="570078" y="3589253"/>
            <a:ext cx="53781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ector recto 448">
            <a:extLst>
              <a:ext uri="{FF2B5EF4-FFF2-40B4-BE49-F238E27FC236}">
                <a16:creationId xmlns:a16="http://schemas.microsoft.com/office/drawing/2014/main" id="{3991E22D-7C5C-4879-8F3B-DADF6CDC95E4}"/>
              </a:ext>
            </a:extLst>
          </p:cNvPr>
          <p:cNvCxnSpPr>
            <a:cxnSpLocks/>
          </p:cNvCxnSpPr>
          <p:nvPr/>
        </p:nvCxnSpPr>
        <p:spPr>
          <a:xfrm>
            <a:off x="2215808" y="3224305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CuadroTexto 449">
            <a:extLst>
              <a:ext uri="{FF2B5EF4-FFF2-40B4-BE49-F238E27FC236}">
                <a16:creationId xmlns:a16="http://schemas.microsoft.com/office/drawing/2014/main" id="{041DC1AC-8AF2-4521-8DEB-EDBE3E475325}"/>
              </a:ext>
            </a:extLst>
          </p:cNvPr>
          <p:cNvSpPr txBox="1"/>
          <p:nvPr/>
        </p:nvSpPr>
        <p:spPr>
          <a:xfrm>
            <a:off x="2206246" y="3722951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Marzo 2022</a:t>
            </a:r>
          </a:p>
        </p:txBody>
      </p:sp>
      <p:sp>
        <p:nvSpPr>
          <p:cNvPr id="451" name="CuadroTexto 450">
            <a:extLst>
              <a:ext uri="{FF2B5EF4-FFF2-40B4-BE49-F238E27FC236}">
                <a16:creationId xmlns:a16="http://schemas.microsoft.com/office/drawing/2014/main" id="{5B6F1A7B-1990-480D-AE34-3C9DAB6B1CB4}"/>
              </a:ext>
            </a:extLst>
          </p:cNvPr>
          <p:cNvSpPr txBox="1"/>
          <p:nvPr/>
        </p:nvSpPr>
        <p:spPr>
          <a:xfrm>
            <a:off x="1300839" y="3636823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…</a:t>
            </a:r>
          </a:p>
        </p:txBody>
      </p:sp>
      <p:sp>
        <p:nvSpPr>
          <p:cNvPr id="452" name="CuadroTexto 451">
            <a:extLst>
              <a:ext uri="{FF2B5EF4-FFF2-40B4-BE49-F238E27FC236}">
                <a16:creationId xmlns:a16="http://schemas.microsoft.com/office/drawing/2014/main" id="{14DD696F-ECE5-4232-8C9B-9353C6C32AC2}"/>
              </a:ext>
            </a:extLst>
          </p:cNvPr>
          <p:cNvSpPr txBox="1"/>
          <p:nvPr/>
        </p:nvSpPr>
        <p:spPr>
          <a:xfrm>
            <a:off x="-137786" y="3306319"/>
            <a:ext cx="12392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Marzo 2021</a:t>
            </a:r>
          </a:p>
        </p:txBody>
      </p:sp>
      <p:sp>
        <p:nvSpPr>
          <p:cNvPr id="453" name="CuadroTexto 452">
            <a:extLst>
              <a:ext uri="{FF2B5EF4-FFF2-40B4-BE49-F238E27FC236}">
                <a16:creationId xmlns:a16="http://schemas.microsoft.com/office/drawing/2014/main" id="{3665374D-23D2-45EA-8625-A69BD6849C66}"/>
              </a:ext>
            </a:extLst>
          </p:cNvPr>
          <p:cNvSpPr txBox="1"/>
          <p:nvPr/>
        </p:nvSpPr>
        <p:spPr>
          <a:xfrm>
            <a:off x="2379767" y="3129584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Fin de vigencia</a:t>
            </a:r>
          </a:p>
        </p:txBody>
      </p:sp>
      <p:cxnSp>
        <p:nvCxnSpPr>
          <p:cNvPr id="454" name="Conector recto 453">
            <a:extLst>
              <a:ext uri="{FF2B5EF4-FFF2-40B4-BE49-F238E27FC236}">
                <a16:creationId xmlns:a16="http://schemas.microsoft.com/office/drawing/2014/main" id="{E8CE7448-B514-491C-95E6-4E92C91A9272}"/>
              </a:ext>
            </a:extLst>
          </p:cNvPr>
          <p:cNvCxnSpPr>
            <a:cxnSpLocks/>
          </p:cNvCxnSpPr>
          <p:nvPr/>
        </p:nvCxnSpPr>
        <p:spPr>
          <a:xfrm>
            <a:off x="3547304" y="3248869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Conector recto 454">
            <a:extLst>
              <a:ext uri="{FF2B5EF4-FFF2-40B4-BE49-F238E27FC236}">
                <a16:creationId xmlns:a16="http://schemas.microsoft.com/office/drawing/2014/main" id="{F0F1B8AA-254C-4270-AD5D-812EC7C317FA}"/>
              </a:ext>
            </a:extLst>
          </p:cNvPr>
          <p:cNvCxnSpPr>
            <a:cxnSpLocks/>
          </p:cNvCxnSpPr>
          <p:nvPr/>
        </p:nvCxnSpPr>
        <p:spPr>
          <a:xfrm>
            <a:off x="932440" y="3173983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CuadroTexto 455">
            <a:extLst>
              <a:ext uri="{FF2B5EF4-FFF2-40B4-BE49-F238E27FC236}">
                <a16:creationId xmlns:a16="http://schemas.microsoft.com/office/drawing/2014/main" id="{EA1FED27-B42C-4709-BC29-623F5B61CA4E}"/>
              </a:ext>
            </a:extLst>
          </p:cNvPr>
          <p:cNvSpPr txBox="1"/>
          <p:nvPr/>
        </p:nvSpPr>
        <p:spPr>
          <a:xfrm>
            <a:off x="212473" y="3999589"/>
            <a:ext cx="10708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$40,000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r>
              <a:rPr lang="es-MX" sz="900" b="1" dirty="0"/>
              <a:t> $0</a:t>
            </a:r>
          </a:p>
        </p:txBody>
      </p:sp>
      <p:cxnSp>
        <p:nvCxnSpPr>
          <p:cNvPr id="457" name="Conector recto 456">
            <a:extLst>
              <a:ext uri="{FF2B5EF4-FFF2-40B4-BE49-F238E27FC236}">
                <a16:creationId xmlns:a16="http://schemas.microsoft.com/office/drawing/2014/main" id="{DF41FF4B-B855-49B2-B15D-97C137A2D2C7}"/>
              </a:ext>
            </a:extLst>
          </p:cNvPr>
          <p:cNvCxnSpPr>
            <a:cxnSpLocks/>
          </p:cNvCxnSpPr>
          <p:nvPr/>
        </p:nvCxnSpPr>
        <p:spPr>
          <a:xfrm>
            <a:off x="4581643" y="3172919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8" name="CuadroTexto 457">
            <a:extLst>
              <a:ext uri="{FF2B5EF4-FFF2-40B4-BE49-F238E27FC236}">
                <a16:creationId xmlns:a16="http://schemas.microsoft.com/office/drawing/2014/main" id="{9759AA19-6299-4B15-8D56-DB083D902C97}"/>
              </a:ext>
            </a:extLst>
          </p:cNvPr>
          <p:cNvSpPr txBox="1"/>
          <p:nvPr/>
        </p:nvSpPr>
        <p:spPr>
          <a:xfrm>
            <a:off x="4432087" y="3294888"/>
            <a:ext cx="146785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000" dirty="0"/>
              <a:t>Diciembre 2022</a:t>
            </a:r>
          </a:p>
        </p:txBody>
      </p:sp>
      <p:cxnSp>
        <p:nvCxnSpPr>
          <p:cNvPr id="459" name="Conector recto 458">
            <a:extLst>
              <a:ext uri="{FF2B5EF4-FFF2-40B4-BE49-F238E27FC236}">
                <a16:creationId xmlns:a16="http://schemas.microsoft.com/office/drawing/2014/main" id="{E7A00D24-B742-4F83-972A-AF79E55B43E5}"/>
              </a:ext>
            </a:extLst>
          </p:cNvPr>
          <p:cNvCxnSpPr>
            <a:cxnSpLocks/>
          </p:cNvCxnSpPr>
          <p:nvPr/>
        </p:nvCxnSpPr>
        <p:spPr>
          <a:xfrm>
            <a:off x="5768635" y="3041449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CuadroTexto 459">
            <a:extLst>
              <a:ext uri="{FF2B5EF4-FFF2-40B4-BE49-F238E27FC236}">
                <a16:creationId xmlns:a16="http://schemas.microsoft.com/office/drawing/2014/main" id="{CC29E7D6-2182-42C9-A11D-AA82ABC19A10}"/>
              </a:ext>
            </a:extLst>
          </p:cNvPr>
          <p:cNvSpPr txBox="1"/>
          <p:nvPr/>
        </p:nvSpPr>
        <p:spPr>
          <a:xfrm>
            <a:off x="4632738" y="3685266"/>
            <a:ext cx="10988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</a:t>
            </a:r>
          </a:p>
          <a:p>
            <a:pPr algn="ctr"/>
            <a:r>
              <a:rPr lang="es-MX" sz="900" b="1" dirty="0"/>
              <a:t> $0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r>
              <a:rPr lang="es-MX" sz="900" b="1" dirty="0"/>
              <a:t> $40,000</a:t>
            </a:r>
          </a:p>
        </p:txBody>
      </p:sp>
      <p:sp>
        <p:nvSpPr>
          <p:cNvPr id="461" name="Rectángulo 460">
            <a:extLst>
              <a:ext uri="{FF2B5EF4-FFF2-40B4-BE49-F238E27FC236}">
                <a16:creationId xmlns:a16="http://schemas.microsoft.com/office/drawing/2014/main" id="{ADEFCBD2-5F0A-4AD3-A887-AAE637BDA095}"/>
              </a:ext>
            </a:extLst>
          </p:cNvPr>
          <p:cNvSpPr/>
          <p:nvPr/>
        </p:nvSpPr>
        <p:spPr>
          <a:xfrm>
            <a:off x="4576465" y="2790161"/>
            <a:ext cx="1191253" cy="1964909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2" name="CuadroTexto 461">
            <a:extLst>
              <a:ext uri="{FF2B5EF4-FFF2-40B4-BE49-F238E27FC236}">
                <a16:creationId xmlns:a16="http://schemas.microsoft.com/office/drawing/2014/main" id="{4B4EFCC0-C359-4F77-A259-CAA3E2BCFBF2}"/>
              </a:ext>
            </a:extLst>
          </p:cNvPr>
          <p:cNvSpPr txBox="1"/>
          <p:nvPr/>
        </p:nvSpPr>
        <p:spPr>
          <a:xfrm>
            <a:off x="4723941" y="2867887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/>
              <a:t>Expirada o terminada</a:t>
            </a:r>
          </a:p>
        </p:txBody>
      </p:sp>
    </p:spTree>
    <p:extLst>
      <p:ext uri="{BB962C8B-B14F-4D97-AF65-F5344CB8AC3E}">
        <p14:creationId xmlns:p14="http://schemas.microsoft.com/office/powerpoint/2010/main" val="400212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27100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>
                <a:solidFill>
                  <a:schemeClr val="tx1">
                    <a:lumMod val="75000"/>
                  </a:schemeClr>
                </a:solidFill>
              </a:rPr>
              <a:t>Prima devengada acumulada</a:t>
            </a:r>
            <a:endParaRPr sz="2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155853" y="1460646"/>
            <a:ext cx="5890907" cy="3275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el estatus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Póliza Cancelada (clave 3, 4, 7 u 8), el año fecha de emisión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al año de reporte y la moneda es nacional entonces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devengada acumulada 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debe ser 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la prima emitida.</a:t>
            </a:r>
            <a:endParaRPr lang="es-ES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32" name="Conector recto 431">
            <a:extLst>
              <a:ext uri="{FF2B5EF4-FFF2-40B4-BE49-F238E27FC236}">
                <a16:creationId xmlns:a16="http://schemas.microsoft.com/office/drawing/2014/main" id="{E2FEA5B3-5C47-4DE5-BAFC-5759984E80A9}"/>
              </a:ext>
            </a:extLst>
          </p:cNvPr>
          <p:cNvCxnSpPr>
            <a:cxnSpLocks/>
          </p:cNvCxnSpPr>
          <p:nvPr/>
        </p:nvCxnSpPr>
        <p:spPr>
          <a:xfrm>
            <a:off x="383615" y="3001488"/>
            <a:ext cx="5851721" cy="19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Conector recto 432">
            <a:extLst>
              <a:ext uri="{FF2B5EF4-FFF2-40B4-BE49-F238E27FC236}">
                <a16:creationId xmlns:a16="http://schemas.microsoft.com/office/drawing/2014/main" id="{65B7FF24-DFEE-4F38-8A39-8382B1C685A4}"/>
              </a:ext>
            </a:extLst>
          </p:cNvPr>
          <p:cNvCxnSpPr>
            <a:cxnSpLocks/>
          </p:cNvCxnSpPr>
          <p:nvPr/>
        </p:nvCxnSpPr>
        <p:spPr>
          <a:xfrm>
            <a:off x="2029345" y="2725836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" name="CuadroTexto 433">
            <a:extLst>
              <a:ext uri="{FF2B5EF4-FFF2-40B4-BE49-F238E27FC236}">
                <a16:creationId xmlns:a16="http://schemas.microsoft.com/office/drawing/2014/main" id="{0DED548C-17DF-4BBB-9EA7-55F96840CBB9}"/>
              </a:ext>
            </a:extLst>
          </p:cNvPr>
          <p:cNvSpPr txBox="1"/>
          <p:nvPr/>
        </p:nvSpPr>
        <p:spPr>
          <a:xfrm>
            <a:off x="1995846" y="3164700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Septiembre 2022</a:t>
            </a:r>
          </a:p>
        </p:txBody>
      </p:sp>
      <p:sp>
        <p:nvSpPr>
          <p:cNvPr id="435" name="CuadroTexto 434">
            <a:extLst>
              <a:ext uri="{FF2B5EF4-FFF2-40B4-BE49-F238E27FC236}">
                <a16:creationId xmlns:a16="http://schemas.microsoft.com/office/drawing/2014/main" id="{1E38CE69-D6A8-42E3-80B5-98A2AC5A938E}"/>
              </a:ext>
            </a:extLst>
          </p:cNvPr>
          <p:cNvSpPr txBox="1"/>
          <p:nvPr/>
        </p:nvSpPr>
        <p:spPr>
          <a:xfrm>
            <a:off x="1128023" y="3059382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…</a:t>
            </a:r>
          </a:p>
        </p:txBody>
      </p:sp>
      <p:sp>
        <p:nvSpPr>
          <p:cNvPr id="436" name="CuadroTexto 435">
            <a:extLst>
              <a:ext uri="{FF2B5EF4-FFF2-40B4-BE49-F238E27FC236}">
                <a16:creationId xmlns:a16="http://schemas.microsoft.com/office/drawing/2014/main" id="{A35B4718-AFCD-4704-9411-7A16ECB72300}"/>
              </a:ext>
            </a:extLst>
          </p:cNvPr>
          <p:cNvSpPr txBox="1"/>
          <p:nvPr/>
        </p:nvSpPr>
        <p:spPr>
          <a:xfrm>
            <a:off x="-112734" y="3111456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C00000"/>
                </a:solidFill>
              </a:rPr>
              <a:t>Marzo 2022</a:t>
            </a:r>
          </a:p>
        </p:txBody>
      </p:sp>
      <p:sp>
        <p:nvSpPr>
          <p:cNvPr id="437" name="CuadroTexto 436">
            <a:extLst>
              <a:ext uri="{FF2B5EF4-FFF2-40B4-BE49-F238E27FC236}">
                <a16:creationId xmlns:a16="http://schemas.microsoft.com/office/drawing/2014/main" id="{8AEBC62B-F3DC-4AA8-A989-DDA3B74B0C7E}"/>
              </a:ext>
            </a:extLst>
          </p:cNvPr>
          <p:cNvSpPr txBox="1"/>
          <p:nvPr/>
        </p:nvSpPr>
        <p:spPr>
          <a:xfrm>
            <a:off x="128679" y="2532336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/>
              <a:t>Inicio de vigencia</a:t>
            </a:r>
          </a:p>
        </p:txBody>
      </p:sp>
      <p:sp>
        <p:nvSpPr>
          <p:cNvPr id="438" name="CuadroTexto 437">
            <a:extLst>
              <a:ext uri="{FF2B5EF4-FFF2-40B4-BE49-F238E27FC236}">
                <a16:creationId xmlns:a16="http://schemas.microsoft.com/office/drawing/2014/main" id="{05EB8308-9BD9-4C61-83E0-91B1428DC618}"/>
              </a:ext>
            </a:extLst>
          </p:cNvPr>
          <p:cNvSpPr txBox="1"/>
          <p:nvPr/>
        </p:nvSpPr>
        <p:spPr>
          <a:xfrm>
            <a:off x="5609201" y="2285477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/>
              <a:t>Fin de vigencia</a:t>
            </a:r>
          </a:p>
        </p:txBody>
      </p:sp>
      <p:cxnSp>
        <p:nvCxnSpPr>
          <p:cNvPr id="439" name="Conector recto 438">
            <a:extLst>
              <a:ext uri="{FF2B5EF4-FFF2-40B4-BE49-F238E27FC236}">
                <a16:creationId xmlns:a16="http://schemas.microsoft.com/office/drawing/2014/main" id="{CABB0624-B69D-4241-8408-0F5265398233}"/>
              </a:ext>
            </a:extLst>
          </p:cNvPr>
          <p:cNvCxnSpPr>
            <a:cxnSpLocks/>
          </p:cNvCxnSpPr>
          <p:nvPr/>
        </p:nvCxnSpPr>
        <p:spPr>
          <a:xfrm>
            <a:off x="3360841" y="2798025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Conector recto 439">
            <a:extLst>
              <a:ext uri="{FF2B5EF4-FFF2-40B4-BE49-F238E27FC236}">
                <a16:creationId xmlns:a16="http://schemas.microsoft.com/office/drawing/2014/main" id="{92B0B7BD-D92A-4D0E-81BA-C518F6A24D17}"/>
              </a:ext>
            </a:extLst>
          </p:cNvPr>
          <p:cNvCxnSpPr>
            <a:cxnSpLocks/>
          </p:cNvCxnSpPr>
          <p:nvPr/>
        </p:nvCxnSpPr>
        <p:spPr>
          <a:xfrm>
            <a:off x="964342" y="2712246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CuadroTexto 440">
            <a:extLst>
              <a:ext uri="{FF2B5EF4-FFF2-40B4-BE49-F238E27FC236}">
                <a16:creationId xmlns:a16="http://schemas.microsoft.com/office/drawing/2014/main" id="{654DC626-AEBC-46E5-873E-65818D63D192}"/>
              </a:ext>
            </a:extLst>
          </p:cNvPr>
          <p:cNvSpPr txBox="1"/>
          <p:nvPr/>
        </p:nvSpPr>
        <p:spPr>
          <a:xfrm>
            <a:off x="162249" y="3500502"/>
            <a:ext cx="10708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$40,000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r>
              <a:rPr lang="es-MX" sz="900" b="1" dirty="0"/>
              <a:t> $0</a:t>
            </a:r>
          </a:p>
        </p:txBody>
      </p:sp>
      <p:cxnSp>
        <p:nvCxnSpPr>
          <p:cNvPr id="442" name="Conector recto 441">
            <a:extLst>
              <a:ext uri="{FF2B5EF4-FFF2-40B4-BE49-F238E27FC236}">
                <a16:creationId xmlns:a16="http://schemas.microsoft.com/office/drawing/2014/main" id="{CA12FAFB-1F64-43A1-9BF1-2F0C2404279B}"/>
              </a:ext>
            </a:extLst>
          </p:cNvPr>
          <p:cNvCxnSpPr>
            <a:cxnSpLocks/>
          </p:cNvCxnSpPr>
          <p:nvPr/>
        </p:nvCxnSpPr>
        <p:spPr>
          <a:xfrm>
            <a:off x="4359461" y="2745888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CuadroTexto 442">
            <a:extLst>
              <a:ext uri="{FF2B5EF4-FFF2-40B4-BE49-F238E27FC236}">
                <a16:creationId xmlns:a16="http://schemas.microsoft.com/office/drawing/2014/main" id="{83A42C3E-8D63-4C75-AF54-95F859A88A5A}"/>
              </a:ext>
            </a:extLst>
          </p:cNvPr>
          <p:cNvSpPr txBox="1"/>
          <p:nvPr/>
        </p:nvSpPr>
        <p:spPr>
          <a:xfrm>
            <a:off x="4313931" y="3232877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Diciembre 2022</a:t>
            </a:r>
          </a:p>
        </p:txBody>
      </p:sp>
      <p:cxnSp>
        <p:nvCxnSpPr>
          <p:cNvPr id="444" name="Conector recto 443">
            <a:extLst>
              <a:ext uri="{FF2B5EF4-FFF2-40B4-BE49-F238E27FC236}">
                <a16:creationId xmlns:a16="http://schemas.microsoft.com/office/drawing/2014/main" id="{2179E3F6-B5F8-4101-BEC9-08A3059044A9}"/>
              </a:ext>
            </a:extLst>
          </p:cNvPr>
          <p:cNvCxnSpPr>
            <a:cxnSpLocks/>
          </p:cNvCxnSpPr>
          <p:nvPr/>
        </p:nvCxnSpPr>
        <p:spPr>
          <a:xfrm>
            <a:off x="5534547" y="2697761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CuadroTexto 444">
            <a:extLst>
              <a:ext uri="{FF2B5EF4-FFF2-40B4-BE49-F238E27FC236}">
                <a16:creationId xmlns:a16="http://schemas.microsoft.com/office/drawing/2014/main" id="{2DE5C7EA-26FE-4341-A08E-7F2A1DD2AA24}"/>
              </a:ext>
            </a:extLst>
          </p:cNvPr>
          <p:cNvSpPr txBox="1"/>
          <p:nvPr/>
        </p:nvSpPr>
        <p:spPr>
          <a:xfrm>
            <a:off x="4483534" y="3478823"/>
            <a:ext cx="10740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$0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r>
              <a:rPr lang="es-MX" sz="900" b="1" dirty="0"/>
              <a:t>$ 0</a:t>
            </a:r>
          </a:p>
        </p:txBody>
      </p:sp>
      <p:sp>
        <p:nvSpPr>
          <p:cNvPr id="446" name="Rectángulo 445">
            <a:extLst>
              <a:ext uri="{FF2B5EF4-FFF2-40B4-BE49-F238E27FC236}">
                <a16:creationId xmlns:a16="http://schemas.microsoft.com/office/drawing/2014/main" id="{10962AC9-C18D-471D-8DD6-B0DFC1098506}"/>
              </a:ext>
            </a:extLst>
          </p:cNvPr>
          <p:cNvSpPr/>
          <p:nvPr/>
        </p:nvSpPr>
        <p:spPr>
          <a:xfrm>
            <a:off x="4414192" y="2417523"/>
            <a:ext cx="1275348" cy="2137112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47" name="Conector recto 446">
            <a:extLst>
              <a:ext uri="{FF2B5EF4-FFF2-40B4-BE49-F238E27FC236}">
                <a16:creationId xmlns:a16="http://schemas.microsoft.com/office/drawing/2014/main" id="{F89D3359-42D1-4997-A57A-6CAFA0EB1BDE}"/>
              </a:ext>
            </a:extLst>
          </p:cNvPr>
          <p:cNvCxnSpPr>
            <a:cxnSpLocks/>
          </p:cNvCxnSpPr>
          <p:nvPr/>
        </p:nvCxnSpPr>
        <p:spPr>
          <a:xfrm>
            <a:off x="6244410" y="2745889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CuadroTexto 447">
            <a:extLst>
              <a:ext uri="{FF2B5EF4-FFF2-40B4-BE49-F238E27FC236}">
                <a16:creationId xmlns:a16="http://schemas.microsoft.com/office/drawing/2014/main" id="{CAC54933-6E72-44E0-B2AC-64423D7380FE}"/>
              </a:ext>
            </a:extLst>
          </p:cNvPr>
          <p:cNvSpPr txBox="1"/>
          <p:nvPr/>
        </p:nvSpPr>
        <p:spPr>
          <a:xfrm>
            <a:off x="4589492" y="2420412"/>
            <a:ext cx="890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/>
              <a:t>Cancelada al inicio de vigencia</a:t>
            </a:r>
          </a:p>
        </p:txBody>
      </p:sp>
      <p:sp>
        <p:nvSpPr>
          <p:cNvPr id="449" name="CuadroTexto 448">
            <a:extLst>
              <a:ext uri="{FF2B5EF4-FFF2-40B4-BE49-F238E27FC236}">
                <a16:creationId xmlns:a16="http://schemas.microsoft.com/office/drawing/2014/main" id="{0E3CAAD6-6757-41E1-A90C-E2578C873046}"/>
              </a:ext>
            </a:extLst>
          </p:cNvPr>
          <p:cNvSpPr txBox="1"/>
          <p:nvPr/>
        </p:nvSpPr>
        <p:spPr>
          <a:xfrm>
            <a:off x="2060532" y="2506961"/>
            <a:ext cx="1159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>
                <a:solidFill>
                  <a:srgbClr val="C00000"/>
                </a:solidFill>
              </a:rPr>
              <a:t>* Se cancela la póliza</a:t>
            </a:r>
          </a:p>
        </p:txBody>
      </p:sp>
    </p:spTree>
    <p:extLst>
      <p:ext uri="{BB962C8B-B14F-4D97-AF65-F5344CB8AC3E}">
        <p14:creationId xmlns:p14="http://schemas.microsoft.com/office/powerpoint/2010/main" val="154177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321111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>
                    <a:lumMod val="75000"/>
                  </a:schemeClr>
                </a:solidFill>
              </a:rPr>
              <a:t>Prima devengada acumulada</a:t>
            </a:r>
            <a:endParaRPr sz="2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251323" y="1555844"/>
            <a:ext cx="5248725" cy="3275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el estatus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Póliza Cancelada desde Origen (clave 3 o 7) y el año de la fecha de emisión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menor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al año de reporte entonces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devengada acumulada 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debe ser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la prima emitida.</a:t>
            </a:r>
            <a:endParaRPr lang="es-ES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32" name="Conector recto 431">
            <a:extLst>
              <a:ext uri="{FF2B5EF4-FFF2-40B4-BE49-F238E27FC236}">
                <a16:creationId xmlns:a16="http://schemas.microsoft.com/office/drawing/2014/main" id="{B8448C2C-1221-4D47-9249-AF94657E7D92}"/>
              </a:ext>
            </a:extLst>
          </p:cNvPr>
          <p:cNvCxnSpPr>
            <a:cxnSpLocks/>
          </p:cNvCxnSpPr>
          <p:nvPr/>
        </p:nvCxnSpPr>
        <p:spPr>
          <a:xfrm>
            <a:off x="372211" y="3128991"/>
            <a:ext cx="5851721" cy="19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Conector recto 432">
            <a:extLst>
              <a:ext uri="{FF2B5EF4-FFF2-40B4-BE49-F238E27FC236}">
                <a16:creationId xmlns:a16="http://schemas.microsoft.com/office/drawing/2014/main" id="{5AFDCC5E-D01C-4E8E-AE3B-CA6F1D5E6A9E}"/>
              </a:ext>
            </a:extLst>
          </p:cNvPr>
          <p:cNvCxnSpPr>
            <a:cxnSpLocks/>
          </p:cNvCxnSpPr>
          <p:nvPr/>
        </p:nvCxnSpPr>
        <p:spPr>
          <a:xfrm>
            <a:off x="2017941" y="2853339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" name="CuadroTexto 433">
            <a:extLst>
              <a:ext uri="{FF2B5EF4-FFF2-40B4-BE49-F238E27FC236}">
                <a16:creationId xmlns:a16="http://schemas.microsoft.com/office/drawing/2014/main" id="{94EFA583-D319-4111-A961-36515177F407}"/>
              </a:ext>
            </a:extLst>
          </p:cNvPr>
          <p:cNvSpPr txBox="1"/>
          <p:nvPr/>
        </p:nvSpPr>
        <p:spPr>
          <a:xfrm>
            <a:off x="1984442" y="3292203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Septiembre 2022</a:t>
            </a:r>
          </a:p>
        </p:txBody>
      </p:sp>
      <p:sp>
        <p:nvSpPr>
          <p:cNvPr id="435" name="CuadroTexto 434">
            <a:extLst>
              <a:ext uri="{FF2B5EF4-FFF2-40B4-BE49-F238E27FC236}">
                <a16:creationId xmlns:a16="http://schemas.microsoft.com/office/drawing/2014/main" id="{8EF32E1B-2FD0-4D9C-8272-0D546DD4DCAA}"/>
              </a:ext>
            </a:extLst>
          </p:cNvPr>
          <p:cNvSpPr txBox="1"/>
          <p:nvPr/>
        </p:nvSpPr>
        <p:spPr>
          <a:xfrm>
            <a:off x="1116619" y="3186885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…</a:t>
            </a:r>
          </a:p>
        </p:txBody>
      </p:sp>
      <p:sp>
        <p:nvSpPr>
          <p:cNvPr id="436" name="CuadroTexto 435">
            <a:extLst>
              <a:ext uri="{FF2B5EF4-FFF2-40B4-BE49-F238E27FC236}">
                <a16:creationId xmlns:a16="http://schemas.microsoft.com/office/drawing/2014/main" id="{E516B8E0-A962-4905-B1F9-ADED825EAFE0}"/>
              </a:ext>
            </a:extLst>
          </p:cNvPr>
          <p:cNvSpPr txBox="1"/>
          <p:nvPr/>
        </p:nvSpPr>
        <p:spPr>
          <a:xfrm>
            <a:off x="-137786" y="3266255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C00000"/>
                </a:solidFill>
              </a:rPr>
              <a:t>Marzo 2021</a:t>
            </a:r>
          </a:p>
        </p:txBody>
      </p:sp>
      <p:sp>
        <p:nvSpPr>
          <p:cNvPr id="437" name="CuadroTexto 436">
            <a:extLst>
              <a:ext uri="{FF2B5EF4-FFF2-40B4-BE49-F238E27FC236}">
                <a16:creationId xmlns:a16="http://schemas.microsoft.com/office/drawing/2014/main" id="{1944EBA5-AAA9-4AB5-A52C-963A0EE0014D}"/>
              </a:ext>
            </a:extLst>
          </p:cNvPr>
          <p:cNvSpPr txBox="1"/>
          <p:nvPr/>
        </p:nvSpPr>
        <p:spPr>
          <a:xfrm>
            <a:off x="28015" y="2649162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/>
              <a:t>Inicio de vigencia</a:t>
            </a:r>
          </a:p>
        </p:txBody>
      </p:sp>
      <p:sp>
        <p:nvSpPr>
          <p:cNvPr id="438" name="CuadroTexto 437">
            <a:extLst>
              <a:ext uri="{FF2B5EF4-FFF2-40B4-BE49-F238E27FC236}">
                <a16:creationId xmlns:a16="http://schemas.microsoft.com/office/drawing/2014/main" id="{AC53FC94-7633-4B3B-9371-B537D51D2B22}"/>
              </a:ext>
            </a:extLst>
          </p:cNvPr>
          <p:cNvSpPr txBox="1"/>
          <p:nvPr/>
        </p:nvSpPr>
        <p:spPr>
          <a:xfrm>
            <a:off x="5597797" y="2412980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/>
              <a:t>Fin de vigencia</a:t>
            </a:r>
          </a:p>
        </p:txBody>
      </p:sp>
      <p:cxnSp>
        <p:nvCxnSpPr>
          <p:cNvPr id="439" name="Conector recto 438">
            <a:extLst>
              <a:ext uri="{FF2B5EF4-FFF2-40B4-BE49-F238E27FC236}">
                <a16:creationId xmlns:a16="http://schemas.microsoft.com/office/drawing/2014/main" id="{95DF114E-3B1B-4C18-ACBA-707B353DACD4}"/>
              </a:ext>
            </a:extLst>
          </p:cNvPr>
          <p:cNvCxnSpPr>
            <a:cxnSpLocks/>
          </p:cNvCxnSpPr>
          <p:nvPr/>
        </p:nvCxnSpPr>
        <p:spPr>
          <a:xfrm>
            <a:off x="3349437" y="2925528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Conector recto 439">
            <a:extLst>
              <a:ext uri="{FF2B5EF4-FFF2-40B4-BE49-F238E27FC236}">
                <a16:creationId xmlns:a16="http://schemas.microsoft.com/office/drawing/2014/main" id="{29C039D5-7D99-4992-84F5-1E5ED0227444}"/>
              </a:ext>
            </a:extLst>
          </p:cNvPr>
          <p:cNvCxnSpPr>
            <a:cxnSpLocks/>
          </p:cNvCxnSpPr>
          <p:nvPr/>
        </p:nvCxnSpPr>
        <p:spPr>
          <a:xfrm>
            <a:off x="898346" y="2826101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CuadroTexto 440">
            <a:extLst>
              <a:ext uri="{FF2B5EF4-FFF2-40B4-BE49-F238E27FC236}">
                <a16:creationId xmlns:a16="http://schemas.microsoft.com/office/drawing/2014/main" id="{1C2C2DAB-F734-4C8E-9DFE-983E283F8548}"/>
              </a:ext>
            </a:extLst>
          </p:cNvPr>
          <p:cNvSpPr txBox="1"/>
          <p:nvPr/>
        </p:nvSpPr>
        <p:spPr>
          <a:xfrm>
            <a:off x="137198" y="3750834"/>
            <a:ext cx="10708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$40,000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r>
              <a:rPr lang="es-MX" sz="900" b="1" dirty="0"/>
              <a:t> $0</a:t>
            </a:r>
          </a:p>
        </p:txBody>
      </p:sp>
      <p:cxnSp>
        <p:nvCxnSpPr>
          <p:cNvPr id="442" name="Conector recto 441">
            <a:extLst>
              <a:ext uri="{FF2B5EF4-FFF2-40B4-BE49-F238E27FC236}">
                <a16:creationId xmlns:a16="http://schemas.microsoft.com/office/drawing/2014/main" id="{BC47A83C-CB5A-47F2-BE49-8C9AA6138868}"/>
              </a:ext>
            </a:extLst>
          </p:cNvPr>
          <p:cNvCxnSpPr>
            <a:cxnSpLocks/>
          </p:cNvCxnSpPr>
          <p:nvPr/>
        </p:nvCxnSpPr>
        <p:spPr>
          <a:xfrm>
            <a:off x="4348057" y="2873391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CuadroTexto 442">
            <a:extLst>
              <a:ext uri="{FF2B5EF4-FFF2-40B4-BE49-F238E27FC236}">
                <a16:creationId xmlns:a16="http://schemas.microsoft.com/office/drawing/2014/main" id="{AE51E709-0782-4AEF-805A-F11599B24E7B}"/>
              </a:ext>
            </a:extLst>
          </p:cNvPr>
          <p:cNvSpPr txBox="1"/>
          <p:nvPr/>
        </p:nvSpPr>
        <p:spPr>
          <a:xfrm>
            <a:off x="4302527" y="3360380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Diciembre 2022</a:t>
            </a:r>
          </a:p>
        </p:txBody>
      </p:sp>
      <p:cxnSp>
        <p:nvCxnSpPr>
          <p:cNvPr id="444" name="Conector recto 443">
            <a:extLst>
              <a:ext uri="{FF2B5EF4-FFF2-40B4-BE49-F238E27FC236}">
                <a16:creationId xmlns:a16="http://schemas.microsoft.com/office/drawing/2014/main" id="{C43043BE-5A60-49B8-8CC4-CBFFC46B90F7}"/>
              </a:ext>
            </a:extLst>
          </p:cNvPr>
          <p:cNvCxnSpPr>
            <a:cxnSpLocks/>
          </p:cNvCxnSpPr>
          <p:nvPr/>
        </p:nvCxnSpPr>
        <p:spPr>
          <a:xfrm>
            <a:off x="5523143" y="2825264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CuadroTexto 444">
            <a:extLst>
              <a:ext uri="{FF2B5EF4-FFF2-40B4-BE49-F238E27FC236}">
                <a16:creationId xmlns:a16="http://schemas.microsoft.com/office/drawing/2014/main" id="{98FF2437-588F-492E-A1E3-4A3BD2A4F437}"/>
              </a:ext>
            </a:extLst>
          </p:cNvPr>
          <p:cNvSpPr txBox="1"/>
          <p:nvPr/>
        </p:nvSpPr>
        <p:spPr>
          <a:xfrm>
            <a:off x="4472130" y="3606326"/>
            <a:ext cx="10740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</a:t>
            </a:r>
            <a:r>
              <a:rPr lang="es-MX" sz="900" b="1" dirty="0">
                <a:solidFill>
                  <a:srgbClr val="C00000"/>
                </a:solidFill>
              </a:rPr>
              <a:t>-$40,000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r>
              <a:rPr lang="es-MX" sz="900" b="1" dirty="0"/>
              <a:t>$ 0</a:t>
            </a:r>
          </a:p>
        </p:txBody>
      </p:sp>
      <p:sp>
        <p:nvSpPr>
          <p:cNvPr id="446" name="Rectángulo 445">
            <a:extLst>
              <a:ext uri="{FF2B5EF4-FFF2-40B4-BE49-F238E27FC236}">
                <a16:creationId xmlns:a16="http://schemas.microsoft.com/office/drawing/2014/main" id="{9ACEFB18-9CE6-4E9E-A55D-FC4826D1BFDD}"/>
              </a:ext>
            </a:extLst>
          </p:cNvPr>
          <p:cNvSpPr/>
          <p:nvPr/>
        </p:nvSpPr>
        <p:spPr>
          <a:xfrm>
            <a:off x="4402788" y="2517732"/>
            <a:ext cx="1275348" cy="2164406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47" name="Conector recto 446">
            <a:extLst>
              <a:ext uri="{FF2B5EF4-FFF2-40B4-BE49-F238E27FC236}">
                <a16:creationId xmlns:a16="http://schemas.microsoft.com/office/drawing/2014/main" id="{A5F40C85-B17E-433D-BCC0-61A886F571B1}"/>
              </a:ext>
            </a:extLst>
          </p:cNvPr>
          <p:cNvCxnSpPr>
            <a:cxnSpLocks/>
          </p:cNvCxnSpPr>
          <p:nvPr/>
        </p:nvCxnSpPr>
        <p:spPr>
          <a:xfrm>
            <a:off x="6233006" y="2873392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CuadroTexto 447">
            <a:extLst>
              <a:ext uri="{FF2B5EF4-FFF2-40B4-BE49-F238E27FC236}">
                <a16:creationId xmlns:a16="http://schemas.microsoft.com/office/drawing/2014/main" id="{34DF9557-E3B5-49B5-92A8-CDF9F779B551}"/>
              </a:ext>
            </a:extLst>
          </p:cNvPr>
          <p:cNvSpPr txBox="1"/>
          <p:nvPr/>
        </p:nvSpPr>
        <p:spPr>
          <a:xfrm>
            <a:off x="4585461" y="2540541"/>
            <a:ext cx="890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/>
              <a:t>Cancelada al inicio de vigencia</a:t>
            </a:r>
          </a:p>
        </p:txBody>
      </p:sp>
      <p:sp>
        <p:nvSpPr>
          <p:cNvPr id="449" name="CuadroTexto 448">
            <a:extLst>
              <a:ext uri="{FF2B5EF4-FFF2-40B4-BE49-F238E27FC236}">
                <a16:creationId xmlns:a16="http://schemas.microsoft.com/office/drawing/2014/main" id="{DC58311F-52D2-4622-B1C3-69A00A04D29C}"/>
              </a:ext>
            </a:extLst>
          </p:cNvPr>
          <p:cNvSpPr txBox="1"/>
          <p:nvPr/>
        </p:nvSpPr>
        <p:spPr>
          <a:xfrm>
            <a:off x="2122870" y="2641839"/>
            <a:ext cx="1159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>
                <a:solidFill>
                  <a:srgbClr val="C00000"/>
                </a:solidFill>
              </a:rPr>
              <a:t>* Se cancela la póliza</a:t>
            </a:r>
          </a:p>
        </p:txBody>
      </p:sp>
    </p:spTree>
    <p:extLst>
      <p:ext uri="{BB962C8B-B14F-4D97-AF65-F5344CB8AC3E}">
        <p14:creationId xmlns:p14="http://schemas.microsoft.com/office/powerpoint/2010/main" val="171429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496475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>
                    <a:lumMod val="75000"/>
                  </a:schemeClr>
                </a:solidFill>
              </a:rPr>
              <a:t>Prima devengada acumulada</a:t>
            </a:r>
            <a:endParaRPr sz="2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251323" y="1555844"/>
            <a:ext cx="5248725" cy="3275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el estatus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 Cancelada durante la Vigencia (clave 4 y 8) y la Fecha de Emisión es menor al Año de reporte entonces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devengada acumulada 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debe ser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mayor 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a la prima emitida.</a:t>
            </a:r>
            <a:endParaRPr lang="es-ES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32" name="Conector recto 431">
            <a:extLst>
              <a:ext uri="{FF2B5EF4-FFF2-40B4-BE49-F238E27FC236}">
                <a16:creationId xmlns:a16="http://schemas.microsoft.com/office/drawing/2014/main" id="{26B6022A-8D5D-486C-AE61-C7F1970E73D2}"/>
              </a:ext>
            </a:extLst>
          </p:cNvPr>
          <p:cNvCxnSpPr>
            <a:cxnSpLocks/>
          </p:cNvCxnSpPr>
          <p:nvPr/>
        </p:nvCxnSpPr>
        <p:spPr>
          <a:xfrm>
            <a:off x="578236" y="3163017"/>
            <a:ext cx="5851721" cy="19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Conector recto 432">
            <a:extLst>
              <a:ext uri="{FF2B5EF4-FFF2-40B4-BE49-F238E27FC236}">
                <a16:creationId xmlns:a16="http://schemas.microsoft.com/office/drawing/2014/main" id="{2B9DFFD7-0702-4A29-96B2-00AB8202C1DD}"/>
              </a:ext>
            </a:extLst>
          </p:cNvPr>
          <p:cNvCxnSpPr>
            <a:cxnSpLocks/>
          </p:cNvCxnSpPr>
          <p:nvPr/>
        </p:nvCxnSpPr>
        <p:spPr>
          <a:xfrm>
            <a:off x="2223966" y="2887365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" name="CuadroTexto 433">
            <a:extLst>
              <a:ext uri="{FF2B5EF4-FFF2-40B4-BE49-F238E27FC236}">
                <a16:creationId xmlns:a16="http://schemas.microsoft.com/office/drawing/2014/main" id="{543D1FFA-FA99-4D66-A6B4-ACEA430EEC36}"/>
              </a:ext>
            </a:extLst>
          </p:cNvPr>
          <p:cNvSpPr txBox="1"/>
          <p:nvPr/>
        </p:nvSpPr>
        <p:spPr>
          <a:xfrm>
            <a:off x="2190467" y="3326229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Septiembre 2022</a:t>
            </a:r>
          </a:p>
        </p:txBody>
      </p:sp>
      <p:sp>
        <p:nvSpPr>
          <p:cNvPr id="435" name="CuadroTexto 434">
            <a:extLst>
              <a:ext uri="{FF2B5EF4-FFF2-40B4-BE49-F238E27FC236}">
                <a16:creationId xmlns:a16="http://schemas.microsoft.com/office/drawing/2014/main" id="{23DC24E6-873E-4336-BC16-57A0E5FB404F}"/>
              </a:ext>
            </a:extLst>
          </p:cNvPr>
          <p:cNvSpPr txBox="1"/>
          <p:nvPr/>
        </p:nvSpPr>
        <p:spPr>
          <a:xfrm>
            <a:off x="1322644" y="3220911"/>
            <a:ext cx="83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…</a:t>
            </a:r>
          </a:p>
        </p:txBody>
      </p:sp>
      <p:sp>
        <p:nvSpPr>
          <p:cNvPr id="436" name="CuadroTexto 435">
            <a:extLst>
              <a:ext uri="{FF2B5EF4-FFF2-40B4-BE49-F238E27FC236}">
                <a16:creationId xmlns:a16="http://schemas.microsoft.com/office/drawing/2014/main" id="{AEC82EFA-4295-4347-B72B-90EEE06AADA5}"/>
              </a:ext>
            </a:extLst>
          </p:cNvPr>
          <p:cNvSpPr txBox="1"/>
          <p:nvPr/>
        </p:nvSpPr>
        <p:spPr>
          <a:xfrm>
            <a:off x="0" y="3286633"/>
            <a:ext cx="1239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C00000"/>
                </a:solidFill>
              </a:rPr>
              <a:t>Marzo 2021</a:t>
            </a:r>
          </a:p>
        </p:txBody>
      </p:sp>
      <p:sp>
        <p:nvSpPr>
          <p:cNvPr id="437" name="CuadroTexto 436">
            <a:extLst>
              <a:ext uri="{FF2B5EF4-FFF2-40B4-BE49-F238E27FC236}">
                <a16:creationId xmlns:a16="http://schemas.microsoft.com/office/drawing/2014/main" id="{ECB4DFE9-9E76-4C92-9D6A-8DF5D879362E}"/>
              </a:ext>
            </a:extLst>
          </p:cNvPr>
          <p:cNvSpPr txBox="1"/>
          <p:nvPr/>
        </p:nvSpPr>
        <p:spPr>
          <a:xfrm>
            <a:off x="265407" y="2737780"/>
            <a:ext cx="102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/>
              <a:t>Inicio de vigencia</a:t>
            </a:r>
          </a:p>
        </p:txBody>
      </p:sp>
      <p:sp>
        <p:nvSpPr>
          <p:cNvPr id="438" name="CuadroTexto 437">
            <a:extLst>
              <a:ext uri="{FF2B5EF4-FFF2-40B4-BE49-F238E27FC236}">
                <a16:creationId xmlns:a16="http://schemas.microsoft.com/office/drawing/2014/main" id="{A14A1FA8-10F3-472F-902A-32434D072E2E}"/>
              </a:ext>
            </a:extLst>
          </p:cNvPr>
          <p:cNvSpPr txBox="1"/>
          <p:nvPr/>
        </p:nvSpPr>
        <p:spPr>
          <a:xfrm>
            <a:off x="5803822" y="2447006"/>
            <a:ext cx="89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/>
              <a:t>Fin de vigencia</a:t>
            </a:r>
          </a:p>
        </p:txBody>
      </p:sp>
      <p:cxnSp>
        <p:nvCxnSpPr>
          <p:cNvPr id="439" name="Conector recto 438">
            <a:extLst>
              <a:ext uri="{FF2B5EF4-FFF2-40B4-BE49-F238E27FC236}">
                <a16:creationId xmlns:a16="http://schemas.microsoft.com/office/drawing/2014/main" id="{624A8E5E-1F05-43CA-AC33-04D8FAC9C051}"/>
              </a:ext>
            </a:extLst>
          </p:cNvPr>
          <p:cNvCxnSpPr>
            <a:cxnSpLocks/>
          </p:cNvCxnSpPr>
          <p:nvPr/>
        </p:nvCxnSpPr>
        <p:spPr>
          <a:xfrm>
            <a:off x="3555462" y="2959554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Conector recto 439">
            <a:extLst>
              <a:ext uri="{FF2B5EF4-FFF2-40B4-BE49-F238E27FC236}">
                <a16:creationId xmlns:a16="http://schemas.microsoft.com/office/drawing/2014/main" id="{EC204C67-6E73-46F7-BD0E-E72E3960988B}"/>
              </a:ext>
            </a:extLst>
          </p:cNvPr>
          <p:cNvCxnSpPr>
            <a:cxnSpLocks/>
          </p:cNvCxnSpPr>
          <p:nvPr/>
        </p:nvCxnSpPr>
        <p:spPr>
          <a:xfrm>
            <a:off x="1145315" y="2846480"/>
            <a:ext cx="0" cy="62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CuadroTexto 440">
            <a:extLst>
              <a:ext uri="{FF2B5EF4-FFF2-40B4-BE49-F238E27FC236}">
                <a16:creationId xmlns:a16="http://schemas.microsoft.com/office/drawing/2014/main" id="{7047B89E-A7A1-4454-9CD2-676394F0BD2F}"/>
              </a:ext>
            </a:extLst>
          </p:cNvPr>
          <p:cNvSpPr txBox="1"/>
          <p:nvPr/>
        </p:nvSpPr>
        <p:spPr>
          <a:xfrm>
            <a:off x="425109" y="3662030"/>
            <a:ext cx="10708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$40,000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r>
              <a:rPr lang="es-MX" sz="900" b="1" dirty="0"/>
              <a:t> $0</a:t>
            </a:r>
          </a:p>
        </p:txBody>
      </p:sp>
      <p:cxnSp>
        <p:nvCxnSpPr>
          <p:cNvPr id="442" name="Conector recto 441">
            <a:extLst>
              <a:ext uri="{FF2B5EF4-FFF2-40B4-BE49-F238E27FC236}">
                <a16:creationId xmlns:a16="http://schemas.microsoft.com/office/drawing/2014/main" id="{AA63EBA2-5F07-4C2D-B430-6FCC713260CB}"/>
              </a:ext>
            </a:extLst>
          </p:cNvPr>
          <p:cNvCxnSpPr>
            <a:cxnSpLocks/>
          </p:cNvCxnSpPr>
          <p:nvPr/>
        </p:nvCxnSpPr>
        <p:spPr>
          <a:xfrm>
            <a:off x="4554082" y="2907417"/>
            <a:ext cx="0" cy="55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CuadroTexto 442">
            <a:extLst>
              <a:ext uri="{FF2B5EF4-FFF2-40B4-BE49-F238E27FC236}">
                <a16:creationId xmlns:a16="http://schemas.microsoft.com/office/drawing/2014/main" id="{E23275B9-6CD0-45CE-AEB5-A7ED3D989B53}"/>
              </a:ext>
            </a:extLst>
          </p:cNvPr>
          <p:cNvSpPr txBox="1"/>
          <p:nvPr/>
        </p:nvSpPr>
        <p:spPr>
          <a:xfrm>
            <a:off x="4508552" y="3394406"/>
            <a:ext cx="1443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Diciembre 2022</a:t>
            </a:r>
          </a:p>
        </p:txBody>
      </p:sp>
      <p:cxnSp>
        <p:nvCxnSpPr>
          <p:cNvPr id="444" name="Conector recto 443">
            <a:extLst>
              <a:ext uri="{FF2B5EF4-FFF2-40B4-BE49-F238E27FC236}">
                <a16:creationId xmlns:a16="http://schemas.microsoft.com/office/drawing/2014/main" id="{7B0C5772-603E-4677-B33A-DC6C68F598C6}"/>
              </a:ext>
            </a:extLst>
          </p:cNvPr>
          <p:cNvCxnSpPr>
            <a:cxnSpLocks/>
          </p:cNvCxnSpPr>
          <p:nvPr/>
        </p:nvCxnSpPr>
        <p:spPr>
          <a:xfrm>
            <a:off x="5729168" y="2859290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CuadroTexto 444">
            <a:extLst>
              <a:ext uri="{FF2B5EF4-FFF2-40B4-BE49-F238E27FC236}">
                <a16:creationId xmlns:a16="http://schemas.microsoft.com/office/drawing/2014/main" id="{EA8F57AE-FACC-48F2-9075-97EF573B74EE}"/>
              </a:ext>
            </a:extLst>
          </p:cNvPr>
          <p:cNvSpPr txBox="1"/>
          <p:nvPr/>
        </p:nvSpPr>
        <p:spPr>
          <a:xfrm>
            <a:off x="4678155" y="3640352"/>
            <a:ext cx="10740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/>
              <a:t>Prima emitida </a:t>
            </a:r>
            <a:r>
              <a:rPr lang="es-MX" sz="900" b="1" dirty="0">
                <a:solidFill>
                  <a:srgbClr val="C00000"/>
                </a:solidFill>
              </a:rPr>
              <a:t>-$19,836</a:t>
            </a:r>
          </a:p>
          <a:p>
            <a:pPr algn="ctr"/>
            <a:endParaRPr lang="es-MX" sz="900" b="1" dirty="0"/>
          </a:p>
          <a:p>
            <a:pPr algn="ctr"/>
            <a:r>
              <a:rPr lang="es-MX" sz="900" b="1" dirty="0"/>
              <a:t>Prima devengada acumulada</a:t>
            </a:r>
          </a:p>
          <a:p>
            <a:pPr algn="ctr"/>
            <a:r>
              <a:rPr lang="es-MX" sz="900" b="1" dirty="0"/>
              <a:t>$ 20,164</a:t>
            </a:r>
          </a:p>
        </p:txBody>
      </p:sp>
      <p:sp>
        <p:nvSpPr>
          <p:cNvPr id="446" name="Rectángulo 445">
            <a:extLst>
              <a:ext uri="{FF2B5EF4-FFF2-40B4-BE49-F238E27FC236}">
                <a16:creationId xmlns:a16="http://schemas.microsoft.com/office/drawing/2014/main" id="{58A5F747-5597-4655-B9AC-A6CE2ACB6AA7}"/>
              </a:ext>
            </a:extLst>
          </p:cNvPr>
          <p:cNvSpPr/>
          <p:nvPr/>
        </p:nvSpPr>
        <p:spPr>
          <a:xfrm>
            <a:off x="4608813" y="2517732"/>
            <a:ext cx="1275348" cy="2198432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7" name="CuadroTexto 446">
            <a:extLst>
              <a:ext uri="{FF2B5EF4-FFF2-40B4-BE49-F238E27FC236}">
                <a16:creationId xmlns:a16="http://schemas.microsoft.com/office/drawing/2014/main" id="{E2F05815-5791-47FE-92CB-9A947448E53B}"/>
              </a:ext>
            </a:extLst>
          </p:cNvPr>
          <p:cNvSpPr txBox="1"/>
          <p:nvPr/>
        </p:nvSpPr>
        <p:spPr>
          <a:xfrm>
            <a:off x="2482199" y="2569134"/>
            <a:ext cx="1014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/>
              <a:t>Cancelación a prorrata</a:t>
            </a:r>
          </a:p>
        </p:txBody>
      </p:sp>
      <p:cxnSp>
        <p:nvCxnSpPr>
          <p:cNvPr id="466" name="Conector recto 465">
            <a:extLst>
              <a:ext uri="{FF2B5EF4-FFF2-40B4-BE49-F238E27FC236}">
                <a16:creationId xmlns:a16="http://schemas.microsoft.com/office/drawing/2014/main" id="{660862A3-A056-4299-B1A1-63C647331A8C}"/>
              </a:ext>
            </a:extLst>
          </p:cNvPr>
          <p:cNvCxnSpPr>
            <a:cxnSpLocks/>
          </p:cNvCxnSpPr>
          <p:nvPr/>
        </p:nvCxnSpPr>
        <p:spPr>
          <a:xfrm>
            <a:off x="6439031" y="2907418"/>
            <a:ext cx="0" cy="53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" name="CuadroTexto 466">
            <a:extLst>
              <a:ext uri="{FF2B5EF4-FFF2-40B4-BE49-F238E27FC236}">
                <a16:creationId xmlns:a16="http://schemas.microsoft.com/office/drawing/2014/main" id="{BDF8C9AC-9168-41AC-BEC2-8DE2E6BC91B4}"/>
              </a:ext>
            </a:extLst>
          </p:cNvPr>
          <p:cNvSpPr txBox="1"/>
          <p:nvPr/>
        </p:nvSpPr>
        <p:spPr>
          <a:xfrm>
            <a:off x="4731329" y="2539637"/>
            <a:ext cx="1014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/>
              <a:t>Cancelación a prorrata</a:t>
            </a:r>
          </a:p>
        </p:txBody>
      </p:sp>
    </p:spTree>
    <p:extLst>
      <p:ext uri="{BB962C8B-B14F-4D97-AF65-F5344CB8AC3E}">
        <p14:creationId xmlns:p14="http://schemas.microsoft.com/office/powerpoint/2010/main" val="39235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45889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>
                    <a:lumMod val="75000"/>
                  </a:schemeClr>
                </a:solidFill>
              </a:rPr>
              <a:t>Prima devengada acumulada</a:t>
            </a:r>
            <a:endParaRPr sz="2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238797" y="1515649"/>
            <a:ext cx="5410441" cy="3502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el estatus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Póliza Anticipada (clave 0) entonces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devengada acumulada 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debe ser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0.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devengada acumulada 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0 entonces el estatus debe ser igual a Cancelada desde Origen (clave 3,7) o Póliza Anticipada (clave 0). (Nota: Esta validación no se realizará para pólizas que tienen inicio de vigencia igual al 31/12/2022)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el estatus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distinto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de Póliza Anticipada (clave 0) y la prima emitida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0 entonces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devengada acumulada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debe ser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mayor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0.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6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45889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>
                    <a:lumMod val="75000"/>
                  </a:schemeClr>
                </a:solidFill>
              </a:rPr>
              <a:t>Prima devengada acumulada</a:t>
            </a:r>
            <a:endParaRPr sz="2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238797" y="1628384"/>
            <a:ext cx="5410441" cy="3389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devengada acumulada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menor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0 entonces el estatus debe ser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 a Cancelada desde Origen (clave 3,7) y la moneda debe ser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extranjera (clave 20).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devengada acumulada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0 y el estatus es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distinto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de Póliza anticipada (clave 0) entonces la prima emitida debe ser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menor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o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0. (Nota: Esta validación no se realizará para pólizas que tienen inicio de vigencia igual al 31/12/2022)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el estatus es igual  a Cancelada desde origen (clave 3,7) y la moneda es nacional entonces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prima devengada acumulada 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debe ser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cero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32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6"/>
          <p:cNvSpPr txBox="1">
            <a:spLocks noGrp="1"/>
          </p:cNvSpPr>
          <p:nvPr>
            <p:ph type="title"/>
          </p:nvPr>
        </p:nvSpPr>
        <p:spPr>
          <a:xfrm>
            <a:off x="367787" y="1004760"/>
            <a:ext cx="6458897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>
                    <a:lumMod val="75000"/>
                  </a:schemeClr>
                </a:solidFill>
              </a:rPr>
              <a:t>Cobertura </a:t>
            </a:r>
            <a:endParaRPr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26" name="Google Shape;926;p36"/>
          <p:cNvSpPr txBox="1">
            <a:spLocks noGrp="1"/>
          </p:cNvSpPr>
          <p:nvPr>
            <p:ph type="subTitle" idx="1"/>
          </p:nvPr>
        </p:nvSpPr>
        <p:spPr>
          <a:xfrm>
            <a:off x="238797" y="1628384"/>
            <a:ext cx="5410441" cy="3389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Si la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cobertura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es RC (claves 03, 05) entonces el tipo de pérdida debe ser </a:t>
            </a:r>
            <a:r>
              <a:rPr lang="es-MX" sz="1400" b="1" dirty="0">
                <a:solidFill>
                  <a:schemeClr val="tx1">
                    <a:lumMod val="75000"/>
                  </a:schemeClr>
                </a:solidFill>
              </a:rPr>
              <a:t>igual</a:t>
            </a:r>
            <a:r>
              <a:rPr lang="es-MX" sz="1400" dirty="0">
                <a:solidFill>
                  <a:schemeClr val="tx1">
                    <a:lumMod val="75000"/>
                  </a:schemeClr>
                </a:solidFill>
              </a:rPr>
              <a:t> a No aplica (clave 03)</a:t>
            </a:r>
          </a:p>
        </p:txBody>
      </p:sp>
      <p:grpSp>
        <p:nvGrpSpPr>
          <p:cNvPr id="218" name="Google Shape;713;p36">
            <a:extLst>
              <a:ext uri="{FF2B5EF4-FFF2-40B4-BE49-F238E27FC236}">
                <a16:creationId xmlns:a16="http://schemas.microsoft.com/office/drawing/2014/main" id="{7E99C6E7-8DE6-4991-B61B-84AF4D02BB48}"/>
              </a:ext>
            </a:extLst>
          </p:cNvPr>
          <p:cNvGrpSpPr/>
          <p:nvPr/>
        </p:nvGrpSpPr>
        <p:grpSpPr>
          <a:xfrm rot="1752418">
            <a:off x="5250375" y="2223855"/>
            <a:ext cx="4199015" cy="4787139"/>
            <a:chOff x="4116886" y="-147566"/>
            <a:chExt cx="5493455" cy="5645342"/>
          </a:xfrm>
        </p:grpSpPr>
        <p:grpSp>
          <p:nvGrpSpPr>
            <p:cNvPr id="219" name="Google Shape;714;p36">
              <a:extLst>
                <a:ext uri="{FF2B5EF4-FFF2-40B4-BE49-F238E27FC236}">
                  <a16:creationId xmlns:a16="http://schemas.microsoft.com/office/drawing/2014/main" id="{BF530224-5EED-4E73-B8C9-DDC25F2FBDA2}"/>
                </a:ext>
              </a:extLst>
            </p:cNvPr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223" name="Google Shape;715;p36">
                <a:extLst>
                  <a:ext uri="{FF2B5EF4-FFF2-40B4-BE49-F238E27FC236}">
                    <a16:creationId xmlns:a16="http://schemas.microsoft.com/office/drawing/2014/main" id="{5019BA0A-6781-46B9-AF93-9AEF6ED23135}"/>
                  </a:ext>
                </a:extLst>
              </p:cNvPr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16;p36">
                <a:extLst>
                  <a:ext uri="{FF2B5EF4-FFF2-40B4-BE49-F238E27FC236}">
                    <a16:creationId xmlns:a16="http://schemas.microsoft.com/office/drawing/2014/main" id="{E4D0A7BC-7122-44B5-93A4-BD47A198DF61}"/>
                  </a:ext>
                </a:extLst>
              </p:cNvPr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17;p36">
                <a:extLst>
                  <a:ext uri="{FF2B5EF4-FFF2-40B4-BE49-F238E27FC236}">
                    <a16:creationId xmlns:a16="http://schemas.microsoft.com/office/drawing/2014/main" id="{CAA4EC29-3CAC-4722-B122-5E6CFA23FFE0}"/>
                  </a:ext>
                </a:extLst>
              </p:cNvPr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18;p36">
                <a:extLst>
                  <a:ext uri="{FF2B5EF4-FFF2-40B4-BE49-F238E27FC236}">
                    <a16:creationId xmlns:a16="http://schemas.microsoft.com/office/drawing/2014/main" id="{E6DEAA68-903E-475A-9E62-7BDB84F5D569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19;p36">
                <a:extLst>
                  <a:ext uri="{FF2B5EF4-FFF2-40B4-BE49-F238E27FC236}">
                    <a16:creationId xmlns:a16="http://schemas.microsoft.com/office/drawing/2014/main" id="{1860CC34-0A10-45F1-BD99-6D7512685E3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0;p36">
                <a:extLst>
                  <a:ext uri="{FF2B5EF4-FFF2-40B4-BE49-F238E27FC236}">
                    <a16:creationId xmlns:a16="http://schemas.microsoft.com/office/drawing/2014/main" id="{B8D84172-C7BF-4F3D-819E-AE06CB147C16}"/>
                  </a:ext>
                </a:extLst>
              </p:cNvPr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1;p36">
                <a:extLst>
                  <a:ext uri="{FF2B5EF4-FFF2-40B4-BE49-F238E27FC236}">
                    <a16:creationId xmlns:a16="http://schemas.microsoft.com/office/drawing/2014/main" id="{3817CC28-BE1A-468A-9062-76931B9924BC}"/>
                  </a:ext>
                </a:extLst>
              </p:cNvPr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2;p36">
                <a:extLst>
                  <a:ext uri="{FF2B5EF4-FFF2-40B4-BE49-F238E27FC236}">
                    <a16:creationId xmlns:a16="http://schemas.microsoft.com/office/drawing/2014/main" id="{65FE43E6-02CD-44A2-84E3-B7AFBFE0849C}"/>
                  </a:ext>
                </a:extLst>
              </p:cNvPr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3;p36">
                <a:extLst>
                  <a:ext uri="{FF2B5EF4-FFF2-40B4-BE49-F238E27FC236}">
                    <a16:creationId xmlns:a16="http://schemas.microsoft.com/office/drawing/2014/main" id="{A7DAA544-3F70-4D85-BCE7-EEFC8A311742}"/>
                  </a:ext>
                </a:extLst>
              </p:cNvPr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4;p36">
                <a:extLst>
                  <a:ext uri="{FF2B5EF4-FFF2-40B4-BE49-F238E27FC236}">
                    <a16:creationId xmlns:a16="http://schemas.microsoft.com/office/drawing/2014/main" id="{445B3A3F-4FCE-433A-A8F7-8A426D2F6A78}"/>
                  </a:ext>
                </a:extLst>
              </p:cNvPr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5;p36">
                <a:extLst>
                  <a:ext uri="{FF2B5EF4-FFF2-40B4-BE49-F238E27FC236}">
                    <a16:creationId xmlns:a16="http://schemas.microsoft.com/office/drawing/2014/main" id="{E4605E64-8137-41CC-820A-1B2BB1D38185}"/>
                  </a:ext>
                </a:extLst>
              </p:cNvPr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6;p36">
                <a:extLst>
                  <a:ext uri="{FF2B5EF4-FFF2-40B4-BE49-F238E27FC236}">
                    <a16:creationId xmlns:a16="http://schemas.microsoft.com/office/drawing/2014/main" id="{C5BAF6C8-EC3A-4B05-BC29-83AE1D58CE08}"/>
                  </a:ext>
                </a:extLst>
              </p:cNvPr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27;p36">
                <a:extLst>
                  <a:ext uri="{FF2B5EF4-FFF2-40B4-BE49-F238E27FC236}">
                    <a16:creationId xmlns:a16="http://schemas.microsoft.com/office/drawing/2014/main" id="{66795EAA-39D7-476F-8FBC-D8417CD04D97}"/>
                  </a:ext>
                </a:extLst>
              </p:cNvPr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;p36">
                <a:extLst>
                  <a:ext uri="{FF2B5EF4-FFF2-40B4-BE49-F238E27FC236}">
                    <a16:creationId xmlns:a16="http://schemas.microsoft.com/office/drawing/2014/main" id="{F3CE3E0C-0537-4583-B486-F234F370D6D5}"/>
                  </a:ext>
                </a:extLst>
              </p:cNvPr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9;p36">
                <a:extLst>
                  <a:ext uri="{FF2B5EF4-FFF2-40B4-BE49-F238E27FC236}">
                    <a16:creationId xmlns:a16="http://schemas.microsoft.com/office/drawing/2014/main" id="{0FC8F561-EE8C-4740-9745-492ADA6EA8A8}"/>
                  </a:ext>
                </a:extLst>
              </p:cNvPr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30;p36">
                <a:extLst>
                  <a:ext uri="{FF2B5EF4-FFF2-40B4-BE49-F238E27FC236}">
                    <a16:creationId xmlns:a16="http://schemas.microsoft.com/office/drawing/2014/main" id="{E05ACABA-3B3D-43D0-92DC-7E99678E7A00}"/>
                  </a:ext>
                </a:extLst>
              </p:cNvPr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31;p36">
                <a:extLst>
                  <a:ext uri="{FF2B5EF4-FFF2-40B4-BE49-F238E27FC236}">
                    <a16:creationId xmlns:a16="http://schemas.microsoft.com/office/drawing/2014/main" id="{3AEBDCB9-FB1D-4C1C-B131-D44F3F0CF319}"/>
                  </a:ext>
                </a:extLst>
              </p:cNvPr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32;p36">
                <a:extLst>
                  <a:ext uri="{FF2B5EF4-FFF2-40B4-BE49-F238E27FC236}">
                    <a16:creationId xmlns:a16="http://schemas.microsoft.com/office/drawing/2014/main" id="{5684A32D-5C1B-4FA9-9822-D3E320FD43EB}"/>
                  </a:ext>
                </a:extLst>
              </p:cNvPr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33;p36">
                <a:extLst>
                  <a:ext uri="{FF2B5EF4-FFF2-40B4-BE49-F238E27FC236}">
                    <a16:creationId xmlns:a16="http://schemas.microsoft.com/office/drawing/2014/main" id="{54CCA2DF-D525-4CB7-BC46-BB2B3F491855}"/>
                  </a:ext>
                </a:extLst>
              </p:cNvPr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34;p36">
                <a:extLst>
                  <a:ext uri="{FF2B5EF4-FFF2-40B4-BE49-F238E27FC236}">
                    <a16:creationId xmlns:a16="http://schemas.microsoft.com/office/drawing/2014/main" id="{8B16A569-9640-42E8-9C62-DFA9D81E77A7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35;p36">
                <a:extLst>
                  <a:ext uri="{FF2B5EF4-FFF2-40B4-BE49-F238E27FC236}">
                    <a16:creationId xmlns:a16="http://schemas.microsoft.com/office/drawing/2014/main" id="{390FA75E-4C07-48FC-A92F-ED7765025BB9}"/>
                  </a:ext>
                </a:extLst>
              </p:cNvPr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36;p36">
                <a:extLst>
                  <a:ext uri="{FF2B5EF4-FFF2-40B4-BE49-F238E27FC236}">
                    <a16:creationId xmlns:a16="http://schemas.microsoft.com/office/drawing/2014/main" id="{F2F0FDA9-AA99-46A3-96CC-99B079AD4B9C}"/>
                  </a:ext>
                </a:extLst>
              </p:cNvPr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37;p36">
                <a:extLst>
                  <a:ext uri="{FF2B5EF4-FFF2-40B4-BE49-F238E27FC236}">
                    <a16:creationId xmlns:a16="http://schemas.microsoft.com/office/drawing/2014/main" id="{04D165B8-9F50-460B-BC78-6BB5D4C9E28D}"/>
                  </a:ext>
                </a:extLst>
              </p:cNvPr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38;p36">
                <a:extLst>
                  <a:ext uri="{FF2B5EF4-FFF2-40B4-BE49-F238E27FC236}">
                    <a16:creationId xmlns:a16="http://schemas.microsoft.com/office/drawing/2014/main" id="{75A6E26F-5DD1-47C0-A023-FFC8D0AAEFB2}"/>
                  </a:ext>
                </a:extLst>
              </p:cNvPr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39;p36">
                <a:extLst>
                  <a:ext uri="{FF2B5EF4-FFF2-40B4-BE49-F238E27FC236}">
                    <a16:creationId xmlns:a16="http://schemas.microsoft.com/office/drawing/2014/main" id="{DD8EAC61-3B81-4058-9AFD-B3C6B3B3A4CA}"/>
                  </a:ext>
                </a:extLst>
              </p:cNvPr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40;p36">
                <a:extLst>
                  <a:ext uri="{FF2B5EF4-FFF2-40B4-BE49-F238E27FC236}">
                    <a16:creationId xmlns:a16="http://schemas.microsoft.com/office/drawing/2014/main" id="{8EDD2AD0-9188-4C50-A545-64514032C855}"/>
                  </a:ext>
                </a:extLst>
              </p:cNvPr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41;p36">
                <a:extLst>
                  <a:ext uri="{FF2B5EF4-FFF2-40B4-BE49-F238E27FC236}">
                    <a16:creationId xmlns:a16="http://schemas.microsoft.com/office/drawing/2014/main" id="{662DB342-542E-4EB3-8CC4-E63D6522698D}"/>
                  </a:ext>
                </a:extLst>
              </p:cNvPr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42;p36">
                <a:extLst>
                  <a:ext uri="{FF2B5EF4-FFF2-40B4-BE49-F238E27FC236}">
                    <a16:creationId xmlns:a16="http://schemas.microsoft.com/office/drawing/2014/main" id="{0EE6F3FF-A467-42AE-9E06-CA75F4617B9C}"/>
                  </a:ext>
                </a:extLst>
              </p:cNvPr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43;p36">
                <a:extLst>
                  <a:ext uri="{FF2B5EF4-FFF2-40B4-BE49-F238E27FC236}">
                    <a16:creationId xmlns:a16="http://schemas.microsoft.com/office/drawing/2014/main" id="{6A4C453A-B74E-4F01-A659-1DC47C77F7BD}"/>
                  </a:ext>
                </a:extLst>
              </p:cNvPr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44;p36">
                <a:extLst>
                  <a:ext uri="{FF2B5EF4-FFF2-40B4-BE49-F238E27FC236}">
                    <a16:creationId xmlns:a16="http://schemas.microsoft.com/office/drawing/2014/main" id="{0F1F495A-80DF-469C-B77D-F1B897D1B324}"/>
                  </a:ext>
                </a:extLst>
              </p:cNvPr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45;p36">
                <a:extLst>
                  <a:ext uri="{FF2B5EF4-FFF2-40B4-BE49-F238E27FC236}">
                    <a16:creationId xmlns:a16="http://schemas.microsoft.com/office/drawing/2014/main" id="{AF8238B4-3694-4971-A839-54525A050819}"/>
                  </a:ext>
                </a:extLst>
              </p:cNvPr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46;p36">
                <a:extLst>
                  <a:ext uri="{FF2B5EF4-FFF2-40B4-BE49-F238E27FC236}">
                    <a16:creationId xmlns:a16="http://schemas.microsoft.com/office/drawing/2014/main" id="{37E55BEC-2EC9-41C4-993E-59C29D2FDD7D}"/>
                  </a:ext>
                </a:extLst>
              </p:cNvPr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47;p36">
                <a:extLst>
                  <a:ext uri="{FF2B5EF4-FFF2-40B4-BE49-F238E27FC236}">
                    <a16:creationId xmlns:a16="http://schemas.microsoft.com/office/drawing/2014/main" id="{1D52E301-E789-46EF-9CD2-93E8DB7412B2}"/>
                  </a:ext>
                </a:extLst>
              </p:cNvPr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48;p36">
                <a:extLst>
                  <a:ext uri="{FF2B5EF4-FFF2-40B4-BE49-F238E27FC236}">
                    <a16:creationId xmlns:a16="http://schemas.microsoft.com/office/drawing/2014/main" id="{36095674-1430-4414-B601-178AF31E4773}"/>
                  </a:ext>
                </a:extLst>
              </p:cNvPr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749;p36">
                <a:extLst>
                  <a:ext uri="{FF2B5EF4-FFF2-40B4-BE49-F238E27FC236}">
                    <a16:creationId xmlns:a16="http://schemas.microsoft.com/office/drawing/2014/main" id="{AD82A9F0-726D-4987-B778-2DABCFD48062}"/>
                  </a:ext>
                </a:extLst>
              </p:cNvPr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750;p36">
                <a:extLst>
                  <a:ext uri="{FF2B5EF4-FFF2-40B4-BE49-F238E27FC236}">
                    <a16:creationId xmlns:a16="http://schemas.microsoft.com/office/drawing/2014/main" id="{3D55C741-A870-45B5-89EA-31AE9C334087}"/>
                  </a:ext>
                </a:extLst>
              </p:cNvPr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751;p36">
                <a:extLst>
                  <a:ext uri="{FF2B5EF4-FFF2-40B4-BE49-F238E27FC236}">
                    <a16:creationId xmlns:a16="http://schemas.microsoft.com/office/drawing/2014/main" id="{9E57C48A-66B4-4B25-9118-D07F5C6909A5}"/>
                  </a:ext>
                </a:extLst>
              </p:cNvPr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752;p36">
                <a:extLst>
                  <a:ext uri="{FF2B5EF4-FFF2-40B4-BE49-F238E27FC236}">
                    <a16:creationId xmlns:a16="http://schemas.microsoft.com/office/drawing/2014/main" id="{C37E5B7B-96D7-46C7-820D-EB4E6B527A9F}"/>
                  </a:ext>
                </a:extLst>
              </p:cNvPr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753;p36">
                <a:extLst>
                  <a:ext uri="{FF2B5EF4-FFF2-40B4-BE49-F238E27FC236}">
                    <a16:creationId xmlns:a16="http://schemas.microsoft.com/office/drawing/2014/main" id="{93C82DDF-F1F4-4414-B317-46E0E601019B}"/>
                  </a:ext>
                </a:extLst>
              </p:cNvPr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754;p36">
                <a:extLst>
                  <a:ext uri="{FF2B5EF4-FFF2-40B4-BE49-F238E27FC236}">
                    <a16:creationId xmlns:a16="http://schemas.microsoft.com/office/drawing/2014/main" id="{156606EF-D98E-4266-BE03-B04C4FFBB4A5}"/>
                  </a:ext>
                </a:extLst>
              </p:cNvPr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755;p36">
                <a:extLst>
                  <a:ext uri="{FF2B5EF4-FFF2-40B4-BE49-F238E27FC236}">
                    <a16:creationId xmlns:a16="http://schemas.microsoft.com/office/drawing/2014/main" id="{377F0C17-35AD-4B16-8B12-3BCF7C0AD297}"/>
                  </a:ext>
                </a:extLst>
              </p:cNvPr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756;p36">
                <a:extLst>
                  <a:ext uri="{FF2B5EF4-FFF2-40B4-BE49-F238E27FC236}">
                    <a16:creationId xmlns:a16="http://schemas.microsoft.com/office/drawing/2014/main" id="{B567B17B-25A5-4766-9AE2-351796702F86}"/>
                  </a:ext>
                </a:extLst>
              </p:cNvPr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757;p36">
                <a:extLst>
                  <a:ext uri="{FF2B5EF4-FFF2-40B4-BE49-F238E27FC236}">
                    <a16:creationId xmlns:a16="http://schemas.microsoft.com/office/drawing/2014/main" id="{75BDFD72-360A-4767-A348-BB6B66149DAB}"/>
                  </a:ext>
                </a:extLst>
              </p:cNvPr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58;p36">
                <a:extLst>
                  <a:ext uri="{FF2B5EF4-FFF2-40B4-BE49-F238E27FC236}">
                    <a16:creationId xmlns:a16="http://schemas.microsoft.com/office/drawing/2014/main" id="{5B3CD71C-8FAC-4EB2-B1A6-4ED1C0AF67E7}"/>
                  </a:ext>
                </a:extLst>
              </p:cNvPr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59;p36">
                <a:extLst>
                  <a:ext uri="{FF2B5EF4-FFF2-40B4-BE49-F238E27FC236}">
                    <a16:creationId xmlns:a16="http://schemas.microsoft.com/office/drawing/2014/main" id="{75EB0CC2-5FB4-4CDB-85FD-258E172D1E4D}"/>
                  </a:ext>
                </a:extLst>
              </p:cNvPr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0;p36">
                <a:extLst>
                  <a:ext uri="{FF2B5EF4-FFF2-40B4-BE49-F238E27FC236}">
                    <a16:creationId xmlns:a16="http://schemas.microsoft.com/office/drawing/2014/main" id="{AA569185-FDB4-4577-A91A-2153B738280C}"/>
                  </a:ext>
                </a:extLst>
              </p:cNvPr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1;p36">
                <a:extLst>
                  <a:ext uri="{FF2B5EF4-FFF2-40B4-BE49-F238E27FC236}">
                    <a16:creationId xmlns:a16="http://schemas.microsoft.com/office/drawing/2014/main" id="{4904A3B4-CB68-4A82-85DA-87F33DBD7BE6}"/>
                  </a:ext>
                </a:extLst>
              </p:cNvPr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2;p36">
                <a:extLst>
                  <a:ext uri="{FF2B5EF4-FFF2-40B4-BE49-F238E27FC236}">
                    <a16:creationId xmlns:a16="http://schemas.microsoft.com/office/drawing/2014/main" id="{B461D616-4CA7-4AF4-82D2-AD7AC91704A2}"/>
                  </a:ext>
                </a:extLst>
              </p:cNvPr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3;p36">
                <a:extLst>
                  <a:ext uri="{FF2B5EF4-FFF2-40B4-BE49-F238E27FC236}">
                    <a16:creationId xmlns:a16="http://schemas.microsoft.com/office/drawing/2014/main" id="{5C37B3C5-7D44-4513-AE4E-F69EEA334828}"/>
                  </a:ext>
                </a:extLst>
              </p:cNvPr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4;p36">
                <a:extLst>
                  <a:ext uri="{FF2B5EF4-FFF2-40B4-BE49-F238E27FC236}">
                    <a16:creationId xmlns:a16="http://schemas.microsoft.com/office/drawing/2014/main" id="{D30A1092-EA6C-4D36-8C05-25277CF48195}"/>
                  </a:ext>
                </a:extLst>
              </p:cNvPr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5;p36">
                <a:extLst>
                  <a:ext uri="{FF2B5EF4-FFF2-40B4-BE49-F238E27FC236}">
                    <a16:creationId xmlns:a16="http://schemas.microsoft.com/office/drawing/2014/main" id="{BBC8BC66-9D46-4050-AC94-46AA5A1476B8}"/>
                  </a:ext>
                </a:extLst>
              </p:cNvPr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66;p36">
                <a:extLst>
                  <a:ext uri="{FF2B5EF4-FFF2-40B4-BE49-F238E27FC236}">
                    <a16:creationId xmlns:a16="http://schemas.microsoft.com/office/drawing/2014/main" id="{29045557-4B51-43F3-9F3E-624C0FFF2FB4}"/>
                  </a:ext>
                </a:extLst>
              </p:cNvPr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67;p36">
                <a:extLst>
                  <a:ext uri="{FF2B5EF4-FFF2-40B4-BE49-F238E27FC236}">
                    <a16:creationId xmlns:a16="http://schemas.microsoft.com/office/drawing/2014/main" id="{7E21E52D-52E0-44D1-B3D1-9B55F35260A2}"/>
                  </a:ext>
                </a:extLst>
              </p:cNvPr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68;p36">
                <a:extLst>
                  <a:ext uri="{FF2B5EF4-FFF2-40B4-BE49-F238E27FC236}">
                    <a16:creationId xmlns:a16="http://schemas.microsoft.com/office/drawing/2014/main" id="{12D5C7C2-CA0C-4126-9C5F-99F0E700C605}"/>
                  </a:ext>
                </a:extLst>
              </p:cNvPr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69;p36">
                <a:extLst>
                  <a:ext uri="{FF2B5EF4-FFF2-40B4-BE49-F238E27FC236}">
                    <a16:creationId xmlns:a16="http://schemas.microsoft.com/office/drawing/2014/main" id="{5FDB68E8-A66F-4159-A97B-C92F01CC54C9}"/>
                  </a:ext>
                </a:extLst>
              </p:cNvPr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770;p36">
                <a:extLst>
                  <a:ext uri="{FF2B5EF4-FFF2-40B4-BE49-F238E27FC236}">
                    <a16:creationId xmlns:a16="http://schemas.microsoft.com/office/drawing/2014/main" id="{C3727A1B-5003-47D9-B74C-3EA71213E803}"/>
                  </a:ext>
                </a:extLst>
              </p:cNvPr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771;p36">
                <a:extLst>
                  <a:ext uri="{FF2B5EF4-FFF2-40B4-BE49-F238E27FC236}">
                    <a16:creationId xmlns:a16="http://schemas.microsoft.com/office/drawing/2014/main" id="{DFCC623D-CD72-4389-A8E0-6D28A2A7269D}"/>
                  </a:ext>
                </a:extLst>
              </p:cNvPr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772;p36">
                <a:extLst>
                  <a:ext uri="{FF2B5EF4-FFF2-40B4-BE49-F238E27FC236}">
                    <a16:creationId xmlns:a16="http://schemas.microsoft.com/office/drawing/2014/main" id="{A2BF92A7-C36A-458B-8FFC-72DA933BF4F9}"/>
                  </a:ext>
                </a:extLst>
              </p:cNvPr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773;p36">
                <a:extLst>
                  <a:ext uri="{FF2B5EF4-FFF2-40B4-BE49-F238E27FC236}">
                    <a16:creationId xmlns:a16="http://schemas.microsoft.com/office/drawing/2014/main" id="{12BAA284-8376-4188-B607-CB6D6CABEBCB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774;p36">
                <a:extLst>
                  <a:ext uri="{FF2B5EF4-FFF2-40B4-BE49-F238E27FC236}">
                    <a16:creationId xmlns:a16="http://schemas.microsoft.com/office/drawing/2014/main" id="{8B44F6AA-98FF-4F64-84BA-CB6F778F8F66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775;p36">
                <a:extLst>
                  <a:ext uri="{FF2B5EF4-FFF2-40B4-BE49-F238E27FC236}">
                    <a16:creationId xmlns:a16="http://schemas.microsoft.com/office/drawing/2014/main" id="{2EAECCAE-9392-4EEB-B169-F3819FA90A7E}"/>
                  </a:ext>
                </a:extLst>
              </p:cNvPr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776;p36">
                <a:extLst>
                  <a:ext uri="{FF2B5EF4-FFF2-40B4-BE49-F238E27FC236}">
                    <a16:creationId xmlns:a16="http://schemas.microsoft.com/office/drawing/2014/main" id="{AAF6732F-BEAE-4708-B0C3-FB916C57BF7E}"/>
                  </a:ext>
                </a:extLst>
              </p:cNvPr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777;p36">
                <a:extLst>
                  <a:ext uri="{FF2B5EF4-FFF2-40B4-BE49-F238E27FC236}">
                    <a16:creationId xmlns:a16="http://schemas.microsoft.com/office/drawing/2014/main" id="{C681282D-E8BD-4021-BF7D-123906D29713}"/>
                  </a:ext>
                </a:extLst>
              </p:cNvPr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778;p36">
                <a:extLst>
                  <a:ext uri="{FF2B5EF4-FFF2-40B4-BE49-F238E27FC236}">
                    <a16:creationId xmlns:a16="http://schemas.microsoft.com/office/drawing/2014/main" id="{A0986761-EFA6-442F-B7D7-35FBC594B07A}"/>
                  </a:ext>
                </a:extLst>
              </p:cNvPr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779;p36">
                <a:extLst>
                  <a:ext uri="{FF2B5EF4-FFF2-40B4-BE49-F238E27FC236}">
                    <a16:creationId xmlns:a16="http://schemas.microsoft.com/office/drawing/2014/main" id="{14F41CD5-951A-41CF-9978-6E628FE92BE3}"/>
                  </a:ext>
                </a:extLst>
              </p:cNvPr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780;p36">
                <a:extLst>
                  <a:ext uri="{FF2B5EF4-FFF2-40B4-BE49-F238E27FC236}">
                    <a16:creationId xmlns:a16="http://schemas.microsoft.com/office/drawing/2014/main" id="{FD6B8F43-1D23-4235-86CE-EF348DDEA56A}"/>
                  </a:ext>
                </a:extLst>
              </p:cNvPr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781;p36">
                <a:extLst>
                  <a:ext uri="{FF2B5EF4-FFF2-40B4-BE49-F238E27FC236}">
                    <a16:creationId xmlns:a16="http://schemas.microsoft.com/office/drawing/2014/main" id="{98F65216-322A-4390-AD0F-C8727CBD25A8}"/>
                  </a:ext>
                </a:extLst>
              </p:cNvPr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782;p36">
                <a:extLst>
                  <a:ext uri="{FF2B5EF4-FFF2-40B4-BE49-F238E27FC236}">
                    <a16:creationId xmlns:a16="http://schemas.microsoft.com/office/drawing/2014/main" id="{FFC3D909-F38F-4D5C-AD43-E06CEE4A34F6}"/>
                  </a:ext>
                </a:extLst>
              </p:cNvPr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783;p36">
                <a:extLst>
                  <a:ext uri="{FF2B5EF4-FFF2-40B4-BE49-F238E27FC236}">
                    <a16:creationId xmlns:a16="http://schemas.microsoft.com/office/drawing/2014/main" id="{5930185D-F7A2-49FF-96F2-1C51A9850B68}"/>
                  </a:ext>
                </a:extLst>
              </p:cNvPr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784;p36">
                <a:extLst>
                  <a:ext uri="{FF2B5EF4-FFF2-40B4-BE49-F238E27FC236}">
                    <a16:creationId xmlns:a16="http://schemas.microsoft.com/office/drawing/2014/main" id="{C9E99782-B9C4-4DC7-9BAA-D0F7F4C32F9E}"/>
                  </a:ext>
                </a:extLst>
              </p:cNvPr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785;p36">
                <a:extLst>
                  <a:ext uri="{FF2B5EF4-FFF2-40B4-BE49-F238E27FC236}">
                    <a16:creationId xmlns:a16="http://schemas.microsoft.com/office/drawing/2014/main" id="{F2422CF7-FF0E-4881-8819-AA9E38005920}"/>
                  </a:ext>
                </a:extLst>
              </p:cNvPr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786;p36">
                <a:extLst>
                  <a:ext uri="{FF2B5EF4-FFF2-40B4-BE49-F238E27FC236}">
                    <a16:creationId xmlns:a16="http://schemas.microsoft.com/office/drawing/2014/main" id="{845F57D6-B585-41C3-851B-D8F475F4EF43}"/>
                  </a:ext>
                </a:extLst>
              </p:cNvPr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787;p36">
                <a:extLst>
                  <a:ext uri="{FF2B5EF4-FFF2-40B4-BE49-F238E27FC236}">
                    <a16:creationId xmlns:a16="http://schemas.microsoft.com/office/drawing/2014/main" id="{B4F018EB-0187-4421-9107-24D0B6534BC6}"/>
                  </a:ext>
                </a:extLst>
              </p:cNvPr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788;p36">
                <a:extLst>
                  <a:ext uri="{FF2B5EF4-FFF2-40B4-BE49-F238E27FC236}">
                    <a16:creationId xmlns:a16="http://schemas.microsoft.com/office/drawing/2014/main" id="{4F583D2A-9B33-4918-B05A-65B3F385862F}"/>
                  </a:ext>
                </a:extLst>
              </p:cNvPr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789;p36">
                <a:extLst>
                  <a:ext uri="{FF2B5EF4-FFF2-40B4-BE49-F238E27FC236}">
                    <a16:creationId xmlns:a16="http://schemas.microsoft.com/office/drawing/2014/main" id="{FFDF6C54-3272-4066-BC72-629179FAD07D}"/>
                  </a:ext>
                </a:extLst>
              </p:cNvPr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790;p36">
                <a:extLst>
                  <a:ext uri="{FF2B5EF4-FFF2-40B4-BE49-F238E27FC236}">
                    <a16:creationId xmlns:a16="http://schemas.microsoft.com/office/drawing/2014/main" id="{C245A957-B248-4085-8D34-79292D5CD9C1}"/>
                  </a:ext>
                </a:extLst>
              </p:cNvPr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791;p36">
                <a:extLst>
                  <a:ext uri="{FF2B5EF4-FFF2-40B4-BE49-F238E27FC236}">
                    <a16:creationId xmlns:a16="http://schemas.microsoft.com/office/drawing/2014/main" id="{E93275A3-90E6-4C4D-BF32-42BAE998990B}"/>
                  </a:ext>
                </a:extLst>
              </p:cNvPr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792;p36">
                <a:extLst>
                  <a:ext uri="{FF2B5EF4-FFF2-40B4-BE49-F238E27FC236}">
                    <a16:creationId xmlns:a16="http://schemas.microsoft.com/office/drawing/2014/main" id="{D95BA3CD-F6AE-4227-84FE-62792A5CF194}"/>
                  </a:ext>
                </a:extLst>
              </p:cNvPr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793;p36">
                <a:extLst>
                  <a:ext uri="{FF2B5EF4-FFF2-40B4-BE49-F238E27FC236}">
                    <a16:creationId xmlns:a16="http://schemas.microsoft.com/office/drawing/2014/main" id="{22013633-1BD0-4671-AF77-F513E7C35A34}"/>
                  </a:ext>
                </a:extLst>
              </p:cNvPr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794;p36">
                <a:extLst>
                  <a:ext uri="{FF2B5EF4-FFF2-40B4-BE49-F238E27FC236}">
                    <a16:creationId xmlns:a16="http://schemas.microsoft.com/office/drawing/2014/main" id="{52C958A7-A04F-4018-B084-48CC775F41F5}"/>
                  </a:ext>
                </a:extLst>
              </p:cNvPr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795;p36">
                <a:extLst>
                  <a:ext uri="{FF2B5EF4-FFF2-40B4-BE49-F238E27FC236}">
                    <a16:creationId xmlns:a16="http://schemas.microsoft.com/office/drawing/2014/main" id="{6BA9DAD3-AF56-423D-AEFD-FD15B615D11D}"/>
                  </a:ext>
                </a:extLst>
              </p:cNvPr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796;p36">
                <a:extLst>
                  <a:ext uri="{FF2B5EF4-FFF2-40B4-BE49-F238E27FC236}">
                    <a16:creationId xmlns:a16="http://schemas.microsoft.com/office/drawing/2014/main" id="{46B6E864-3522-4074-8580-AD0768F65883}"/>
                  </a:ext>
                </a:extLst>
              </p:cNvPr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797;p36">
                <a:extLst>
                  <a:ext uri="{FF2B5EF4-FFF2-40B4-BE49-F238E27FC236}">
                    <a16:creationId xmlns:a16="http://schemas.microsoft.com/office/drawing/2014/main" id="{8FC21EF4-A538-4214-8498-9B7E10583288}"/>
                  </a:ext>
                </a:extLst>
              </p:cNvPr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798;p36">
                <a:extLst>
                  <a:ext uri="{FF2B5EF4-FFF2-40B4-BE49-F238E27FC236}">
                    <a16:creationId xmlns:a16="http://schemas.microsoft.com/office/drawing/2014/main" id="{593B4292-1168-4FBD-BB5F-697AB18421B8}"/>
                  </a:ext>
                </a:extLst>
              </p:cNvPr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799;p36">
                <a:extLst>
                  <a:ext uri="{FF2B5EF4-FFF2-40B4-BE49-F238E27FC236}">
                    <a16:creationId xmlns:a16="http://schemas.microsoft.com/office/drawing/2014/main" id="{06D86AEE-89D8-47C1-B620-8DD7F40846C5}"/>
                  </a:ext>
                </a:extLst>
              </p:cNvPr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800;p36">
                <a:extLst>
                  <a:ext uri="{FF2B5EF4-FFF2-40B4-BE49-F238E27FC236}">
                    <a16:creationId xmlns:a16="http://schemas.microsoft.com/office/drawing/2014/main" id="{2134D413-8214-4BA8-B08C-EA9093C7CA3D}"/>
                  </a:ext>
                </a:extLst>
              </p:cNvPr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801;p36">
                <a:extLst>
                  <a:ext uri="{FF2B5EF4-FFF2-40B4-BE49-F238E27FC236}">
                    <a16:creationId xmlns:a16="http://schemas.microsoft.com/office/drawing/2014/main" id="{DD9A5290-2BF6-4C4F-A9E0-D1AEABA5AF67}"/>
                  </a:ext>
                </a:extLst>
              </p:cNvPr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802;p36">
                <a:extLst>
                  <a:ext uri="{FF2B5EF4-FFF2-40B4-BE49-F238E27FC236}">
                    <a16:creationId xmlns:a16="http://schemas.microsoft.com/office/drawing/2014/main" id="{F0ED861A-254F-4670-AEBB-480DBCDCBBCD}"/>
                  </a:ext>
                </a:extLst>
              </p:cNvPr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803;p36">
                <a:extLst>
                  <a:ext uri="{FF2B5EF4-FFF2-40B4-BE49-F238E27FC236}">
                    <a16:creationId xmlns:a16="http://schemas.microsoft.com/office/drawing/2014/main" id="{0AC7877F-D2EC-42CC-B498-742E83692462}"/>
                  </a:ext>
                </a:extLst>
              </p:cNvPr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804;p36">
                <a:extLst>
                  <a:ext uri="{FF2B5EF4-FFF2-40B4-BE49-F238E27FC236}">
                    <a16:creationId xmlns:a16="http://schemas.microsoft.com/office/drawing/2014/main" id="{820AD89D-29E8-4A96-AE1D-C63DE66D9586}"/>
                  </a:ext>
                </a:extLst>
              </p:cNvPr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805;p36">
                <a:extLst>
                  <a:ext uri="{FF2B5EF4-FFF2-40B4-BE49-F238E27FC236}">
                    <a16:creationId xmlns:a16="http://schemas.microsoft.com/office/drawing/2014/main" id="{A3A2CC07-8072-43AC-B3ED-8AE981934AAE}"/>
                  </a:ext>
                </a:extLst>
              </p:cNvPr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806;p36">
                <a:extLst>
                  <a:ext uri="{FF2B5EF4-FFF2-40B4-BE49-F238E27FC236}">
                    <a16:creationId xmlns:a16="http://schemas.microsoft.com/office/drawing/2014/main" id="{633536A3-CD7A-4ABB-9E02-454912B24ECE}"/>
                  </a:ext>
                </a:extLst>
              </p:cNvPr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807;p36">
                <a:extLst>
                  <a:ext uri="{FF2B5EF4-FFF2-40B4-BE49-F238E27FC236}">
                    <a16:creationId xmlns:a16="http://schemas.microsoft.com/office/drawing/2014/main" id="{907FFA67-A05A-4151-B993-843CC8E9F252}"/>
                  </a:ext>
                </a:extLst>
              </p:cNvPr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808;p36">
                <a:extLst>
                  <a:ext uri="{FF2B5EF4-FFF2-40B4-BE49-F238E27FC236}">
                    <a16:creationId xmlns:a16="http://schemas.microsoft.com/office/drawing/2014/main" id="{4B9A9263-04D5-4F14-A41A-3E21D103E12D}"/>
                  </a:ext>
                </a:extLst>
              </p:cNvPr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809;p36">
                <a:extLst>
                  <a:ext uri="{FF2B5EF4-FFF2-40B4-BE49-F238E27FC236}">
                    <a16:creationId xmlns:a16="http://schemas.microsoft.com/office/drawing/2014/main" id="{E8EDF835-ED13-4913-B5F5-2AB32EEACB26}"/>
                  </a:ext>
                </a:extLst>
              </p:cNvPr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810;p36">
                <a:extLst>
                  <a:ext uri="{FF2B5EF4-FFF2-40B4-BE49-F238E27FC236}">
                    <a16:creationId xmlns:a16="http://schemas.microsoft.com/office/drawing/2014/main" id="{0B3C3441-E1D1-41AB-A6D9-6D63BEA41A4B}"/>
                  </a:ext>
                </a:extLst>
              </p:cNvPr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811;p36">
                <a:extLst>
                  <a:ext uri="{FF2B5EF4-FFF2-40B4-BE49-F238E27FC236}">
                    <a16:creationId xmlns:a16="http://schemas.microsoft.com/office/drawing/2014/main" id="{8AA08963-B141-447D-8B08-55EC6D48A079}"/>
                  </a:ext>
                </a:extLst>
              </p:cNvPr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812;p36">
                <a:extLst>
                  <a:ext uri="{FF2B5EF4-FFF2-40B4-BE49-F238E27FC236}">
                    <a16:creationId xmlns:a16="http://schemas.microsoft.com/office/drawing/2014/main" id="{84541C2D-C9CF-44F1-870A-479D9EE31F41}"/>
                  </a:ext>
                </a:extLst>
              </p:cNvPr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813;p36">
                <a:extLst>
                  <a:ext uri="{FF2B5EF4-FFF2-40B4-BE49-F238E27FC236}">
                    <a16:creationId xmlns:a16="http://schemas.microsoft.com/office/drawing/2014/main" id="{3294C31E-6811-477D-A98D-66EFB2CF65CF}"/>
                  </a:ext>
                </a:extLst>
              </p:cNvPr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14;p36">
                <a:extLst>
                  <a:ext uri="{FF2B5EF4-FFF2-40B4-BE49-F238E27FC236}">
                    <a16:creationId xmlns:a16="http://schemas.microsoft.com/office/drawing/2014/main" id="{A26592B6-EC99-4B65-8162-E50415630784}"/>
                  </a:ext>
                </a:extLst>
              </p:cNvPr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15;p36">
                <a:extLst>
                  <a:ext uri="{FF2B5EF4-FFF2-40B4-BE49-F238E27FC236}">
                    <a16:creationId xmlns:a16="http://schemas.microsoft.com/office/drawing/2014/main" id="{085C2F96-7CCE-4AE1-A252-98B5ED978308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16;p36">
                <a:extLst>
                  <a:ext uri="{FF2B5EF4-FFF2-40B4-BE49-F238E27FC236}">
                    <a16:creationId xmlns:a16="http://schemas.microsoft.com/office/drawing/2014/main" id="{491E3867-2845-406C-B2B1-AE2318BD1908}"/>
                  </a:ext>
                </a:extLst>
              </p:cNvPr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17;p36">
                <a:extLst>
                  <a:ext uri="{FF2B5EF4-FFF2-40B4-BE49-F238E27FC236}">
                    <a16:creationId xmlns:a16="http://schemas.microsoft.com/office/drawing/2014/main" id="{0E3E55A1-28A9-42AF-A3DC-5988E9FA69BE}"/>
                  </a:ext>
                </a:extLst>
              </p:cNvPr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818;p36">
                <a:extLst>
                  <a:ext uri="{FF2B5EF4-FFF2-40B4-BE49-F238E27FC236}">
                    <a16:creationId xmlns:a16="http://schemas.microsoft.com/office/drawing/2014/main" id="{DD36DCF1-733C-424A-88D8-56E47518E9F0}"/>
                  </a:ext>
                </a:extLst>
              </p:cNvPr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19;p36">
                <a:extLst>
                  <a:ext uri="{FF2B5EF4-FFF2-40B4-BE49-F238E27FC236}">
                    <a16:creationId xmlns:a16="http://schemas.microsoft.com/office/drawing/2014/main" id="{541C9177-EE5C-48A7-891D-FE40D6DD340D}"/>
                  </a:ext>
                </a:extLst>
              </p:cNvPr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20;p36">
                <a:extLst>
                  <a:ext uri="{FF2B5EF4-FFF2-40B4-BE49-F238E27FC236}">
                    <a16:creationId xmlns:a16="http://schemas.microsoft.com/office/drawing/2014/main" id="{DD888B2D-F3DF-4EA0-A86E-13927D514384}"/>
                  </a:ext>
                </a:extLst>
              </p:cNvPr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21;p36">
                <a:extLst>
                  <a:ext uri="{FF2B5EF4-FFF2-40B4-BE49-F238E27FC236}">
                    <a16:creationId xmlns:a16="http://schemas.microsoft.com/office/drawing/2014/main" id="{ED93D6E0-E71F-44E3-BB47-FA65BDE9B1A4}"/>
                  </a:ext>
                </a:extLst>
              </p:cNvPr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22;p36">
                <a:extLst>
                  <a:ext uri="{FF2B5EF4-FFF2-40B4-BE49-F238E27FC236}">
                    <a16:creationId xmlns:a16="http://schemas.microsoft.com/office/drawing/2014/main" id="{0044C0E5-D66A-4182-8B86-18D967610CD9}"/>
                  </a:ext>
                </a:extLst>
              </p:cNvPr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23;p36">
                <a:extLst>
                  <a:ext uri="{FF2B5EF4-FFF2-40B4-BE49-F238E27FC236}">
                    <a16:creationId xmlns:a16="http://schemas.microsoft.com/office/drawing/2014/main" id="{C3442BEA-453A-4A61-B24E-1B194CF25F9B}"/>
                  </a:ext>
                </a:extLst>
              </p:cNvPr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24;p36">
                <a:extLst>
                  <a:ext uri="{FF2B5EF4-FFF2-40B4-BE49-F238E27FC236}">
                    <a16:creationId xmlns:a16="http://schemas.microsoft.com/office/drawing/2014/main" id="{2B1350D3-FD2F-4A67-A122-BD59272FB72B}"/>
                  </a:ext>
                </a:extLst>
              </p:cNvPr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25;p36">
                <a:extLst>
                  <a:ext uri="{FF2B5EF4-FFF2-40B4-BE49-F238E27FC236}">
                    <a16:creationId xmlns:a16="http://schemas.microsoft.com/office/drawing/2014/main" id="{B5E0CD37-7709-4874-A239-03F31366C8BA}"/>
                  </a:ext>
                </a:extLst>
              </p:cNvPr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26;p36">
                <a:extLst>
                  <a:ext uri="{FF2B5EF4-FFF2-40B4-BE49-F238E27FC236}">
                    <a16:creationId xmlns:a16="http://schemas.microsoft.com/office/drawing/2014/main" id="{74F534A2-1289-43C1-8BA9-B6B5A1BD6DF5}"/>
                  </a:ext>
                </a:extLst>
              </p:cNvPr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27;p36">
                <a:extLst>
                  <a:ext uri="{FF2B5EF4-FFF2-40B4-BE49-F238E27FC236}">
                    <a16:creationId xmlns:a16="http://schemas.microsoft.com/office/drawing/2014/main" id="{68BD3516-170F-41D2-B8BC-57AEA40C543F}"/>
                  </a:ext>
                </a:extLst>
              </p:cNvPr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28;p36">
                <a:extLst>
                  <a:ext uri="{FF2B5EF4-FFF2-40B4-BE49-F238E27FC236}">
                    <a16:creationId xmlns:a16="http://schemas.microsoft.com/office/drawing/2014/main" id="{92D10701-C1C5-4D9D-81D0-CF766ECEA8CF}"/>
                  </a:ext>
                </a:extLst>
              </p:cNvPr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29;p36">
                <a:extLst>
                  <a:ext uri="{FF2B5EF4-FFF2-40B4-BE49-F238E27FC236}">
                    <a16:creationId xmlns:a16="http://schemas.microsoft.com/office/drawing/2014/main" id="{E1253095-A525-4FED-B01E-94AAC6EE4ED3}"/>
                  </a:ext>
                </a:extLst>
              </p:cNvPr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0;p36">
                <a:extLst>
                  <a:ext uri="{FF2B5EF4-FFF2-40B4-BE49-F238E27FC236}">
                    <a16:creationId xmlns:a16="http://schemas.microsoft.com/office/drawing/2014/main" id="{864BCBB9-5D74-4998-B5B4-8E51871261EA}"/>
                  </a:ext>
                </a:extLst>
              </p:cNvPr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1;p36">
                <a:extLst>
                  <a:ext uri="{FF2B5EF4-FFF2-40B4-BE49-F238E27FC236}">
                    <a16:creationId xmlns:a16="http://schemas.microsoft.com/office/drawing/2014/main" id="{A7A8139F-1C55-4522-8756-A436C298A3EB}"/>
                  </a:ext>
                </a:extLst>
              </p:cNvPr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2;p36">
                <a:extLst>
                  <a:ext uri="{FF2B5EF4-FFF2-40B4-BE49-F238E27FC236}">
                    <a16:creationId xmlns:a16="http://schemas.microsoft.com/office/drawing/2014/main" id="{D7E55C19-FD96-467C-80B5-6BFF2EFF2351}"/>
                  </a:ext>
                </a:extLst>
              </p:cNvPr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3;p36">
                <a:extLst>
                  <a:ext uri="{FF2B5EF4-FFF2-40B4-BE49-F238E27FC236}">
                    <a16:creationId xmlns:a16="http://schemas.microsoft.com/office/drawing/2014/main" id="{930AC03B-D0E8-4E6A-946A-D9D2E1663AF6}"/>
                  </a:ext>
                </a:extLst>
              </p:cNvPr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4;p36">
                <a:extLst>
                  <a:ext uri="{FF2B5EF4-FFF2-40B4-BE49-F238E27FC236}">
                    <a16:creationId xmlns:a16="http://schemas.microsoft.com/office/drawing/2014/main" id="{909081A2-F9C8-4532-B1E1-027C2B685F28}"/>
                  </a:ext>
                </a:extLst>
              </p:cNvPr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5;p36">
                <a:extLst>
                  <a:ext uri="{FF2B5EF4-FFF2-40B4-BE49-F238E27FC236}">
                    <a16:creationId xmlns:a16="http://schemas.microsoft.com/office/drawing/2014/main" id="{7AB5C60D-9788-4377-A661-590FB3F05638}"/>
                  </a:ext>
                </a:extLst>
              </p:cNvPr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6;p36">
                <a:extLst>
                  <a:ext uri="{FF2B5EF4-FFF2-40B4-BE49-F238E27FC236}">
                    <a16:creationId xmlns:a16="http://schemas.microsoft.com/office/drawing/2014/main" id="{7BC81254-5BF9-4FA3-A63C-D533ED3D4801}"/>
                  </a:ext>
                </a:extLst>
              </p:cNvPr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;p36">
                <a:extLst>
                  <a:ext uri="{FF2B5EF4-FFF2-40B4-BE49-F238E27FC236}">
                    <a16:creationId xmlns:a16="http://schemas.microsoft.com/office/drawing/2014/main" id="{4521FC9C-37FD-49AB-8024-7063165C966A}"/>
                  </a:ext>
                </a:extLst>
              </p:cNvPr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8;p36">
                <a:extLst>
                  <a:ext uri="{FF2B5EF4-FFF2-40B4-BE49-F238E27FC236}">
                    <a16:creationId xmlns:a16="http://schemas.microsoft.com/office/drawing/2014/main" id="{D1679518-D9FF-4704-93AF-E71D83938342}"/>
                  </a:ext>
                </a:extLst>
              </p:cNvPr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9;p36">
                <a:extLst>
                  <a:ext uri="{FF2B5EF4-FFF2-40B4-BE49-F238E27FC236}">
                    <a16:creationId xmlns:a16="http://schemas.microsoft.com/office/drawing/2014/main" id="{70C895BC-FB95-42B2-A70A-464DD4308262}"/>
                  </a:ext>
                </a:extLst>
              </p:cNvPr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40;p36">
                <a:extLst>
                  <a:ext uri="{FF2B5EF4-FFF2-40B4-BE49-F238E27FC236}">
                    <a16:creationId xmlns:a16="http://schemas.microsoft.com/office/drawing/2014/main" id="{71ACA2CB-DF70-43C7-B2D7-335388D8C5E2}"/>
                  </a:ext>
                </a:extLst>
              </p:cNvPr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41;p36">
                <a:extLst>
                  <a:ext uri="{FF2B5EF4-FFF2-40B4-BE49-F238E27FC236}">
                    <a16:creationId xmlns:a16="http://schemas.microsoft.com/office/drawing/2014/main" id="{ED5242E4-A4E8-43B9-8503-8F3A8F6482A5}"/>
                  </a:ext>
                </a:extLst>
              </p:cNvPr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42;p36">
                <a:extLst>
                  <a:ext uri="{FF2B5EF4-FFF2-40B4-BE49-F238E27FC236}">
                    <a16:creationId xmlns:a16="http://schemas.microsoft.com/office/drawing/2014/main" id="{6AF3B968-017B-4FDB-A153-C55A6A6CC61A}"/>
                  </a:ext>
                </a:extLst>
              </p:cNvPr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43;p36">
                <a:extLst>
                  <a:ext uri="{FF2B5EF4-FFF2-40B4-BE49-F238E27FC236}">
                    <a16:creationId xmlns:a16="http://schemas.microsoft.com/office/drawing/2014/main" id="{6936A41C-939D-426E-A5D4-A3222BE6B9B4}"/>
                  </a:ext>
                </a:extLst>
              </p:cNvPr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44;p36">
                <a:extLst>
                  <a:ext uri="{FF2B5EF4-FFF2-40B4-BE49-F238E27FC236}">
                    <a16:creationId xmlns:a16="http://schemas.microsoft.com/office/drawing/2014/main" id="{5EFFF054-DC98-4D90-845B-80BEC36D6F70}"/>
                  </a:ext>
                </a:extLst>
              </p:cNvPr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45;p36">
                <a:extLst>
                  <a:ext uri="{FF2B5EF4-FFF2-40B4-BE49-F238E27FC236}">
                    <a16:creationId xmlns:a16="http://schemas.microsoft.com/office/drawing/2014/main" id="{DAA27487-C04A-4FB2-9BB4-8A5622334AF3}"/>
                  </a:ext>
                </a:extLst>
              </p:cNvPr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46;p36">
                <a:extLst>
                  <a:ext uri="{FF2B5EF4-FFF2-40B4-BE49-F238E27FC236}">
                    <a16:creationId xmlns:a16="http://schemas.microsoft.com/office/drawing/2014/main" id="{82AA5F51-E77F-4519-B8BA-80FC498F52B6}"/>
                  </a:ext>
                </a:extLst>
              </p:cNvPr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47;p36">
                <a:extLst>
                  <a:ext uri="{FF2B5EF4-FFF2-40B4-BE49-F238E27FC236}">
                    <a16:creationId xmlns:a16="http://schemas.microsoft.com/office/drawing/2014/main" id="{8D65D37A-9AB1-4043-AE92-30740FA3E69F}"/>
                  </a:ext>
                </a:extLst>
              </p:cNvPr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48;p36">
                <a:extLst>
                  <a:ext uri="{FF2B5EF4-FFF2-40B4-BE49-F238E27FC236}">
                    <a16:creationId xmlns:a16="http://schemas.microsoft.com/office/drawing/2014/main" id="{F3024F8A-2BB2-4DF6-8BAF-24E8ED8588A9}"/>
                  </a:ext>
                </a:extLst>
              </p:cNvPr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49;p36">
                <a:extLst>
                  <a:ext uri="{FF2B5EF4-FFF2-40B4-BE49-F238E27FC236}">
                    <a16:creationId xmlns:a16="http://schemas.microsoft.com/office/drawing/2014/main" id="{AA89F5C3-8DA5-4392-848B-53FED0DE5C68}"/>
                  </a:ext>
                </a:extLst>
              </p:cNvPr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50;p36">
                <a:extLst>
                  <a:ext uri="{FF2B5EF4-FFF2-40B4-BE49-F238E27FC236}">
                    <a16:creationId xmlns:a16="http://schemas.microsoft.com/office/drawing/2014/main" id="{4FEB3602-67B3-4709-AB82-EE8F48672730}"/>
                  </a:ext>
                </a:extLst>
              </p:cNvPr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51;p36">
                <a:extLst>
                  <a:ext uri="{FF2B5EF4-FFF2-40B4-BE49-F238E27FC236}">
                    <a16:creationId xmlns:a16="http://schemas.microsoft.com/office/drawing/2014/main" id="{FA19FCD3-5C77-433B-8B44-D8B836C520C1}"/>
                  </a:ext>
                </a:extLst>
              </p:cNvPr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52;p36">
                <a:extLst>
                  <a:ext uri="{FF2B5EF4-FFF2-40B4-BE49-F238E27FC236}">
                    <a16:creationId xmlns:a16="http://schemas.microsoft.com/office/drawing/2014/main" id="{E790D90A-11FA-4FFE-8B34-52F2AC65ED52}"/>
                  </a:ext>
                </a:extLst>
              </p:cNvPr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53;p36">
                <a:extLst>
                  <a:ext uri="{FF2B5EF4-FFF2-40B4-BE49-F238E27FC236}">
                    <a16:creationId xmlns:a16="http://schemas.microsoft.com/office/drawing/2014/main" id="{9C704482-B1DA-43CF-9D3C-A115B3BB1744}"/>
                  </a:ext>
                </a:extLst>
              </p:cNvPr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54;p36">
                <a:extLst>
                  <a:ext uri="{FF2B5EF4-FFF2-40B4-BE49-F238E27FC236}">
                    <a16:creationId xmlns:a16="http://schemas.microsoft.com/office/drawing/2014/main" id="{501E5BE0-5D72-4C2B-9087-18FAC5A25604}"/>
                  </a:ext>
                </a:extLst>
              </p:cNvPr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55;p36">
                <a:extLst>
                  <a:ext uri="{FF2B5EF4-FFF2-40B4-BE49-F238E27FC236}">
                    <a16:creationId xmlns:a16="http://schemas.microsoft.com/office/drawing/2014/main" id="{5E26B281-7122-4C24-B113-5C9CEF743EBC}"/>
                  </a:ext>
                </a:extLst>
              </p:cNvPr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56;p36">
                <a:extLst>
                  <a:ext uri="{FF2B5EF4-FFF2-40B4-BE49-F238E27FC236}">
                    <a16:creationId xmlns:a16="http://schemas.microsoft.com/office/drawing/2014/main" id="{C00BFF79-45C2-4DC7-968D-19F3EC19D869}"/>
                  </a:ext>
                </a:extLst>
              </p:cNvPr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57;p36">
                <a:extLst>
                  <a:ext uri="{FF2B5EF4-FFF2-40B4-BE49-F238E27FC236}">
                    <a16:creationId xmlns:a16="http://schemas.microsoft.com/office/drawing/2014/main" id="{DBC2E1D6-A397-4387-B927-32589C57E5EB}"/>
                  </a:ext>
                </a:extLst>
              </p:cNvPr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58;p36">
                <a:extLst>
                  <a:ext uri="{FF2B5EF4-FFF2-40B4-BE49-F238E27FC236}">
                    <a16:creationId xmlns:a16="http://schemas.microsoft.com/office/drawing/2014/main" id="{8C843A17-580E-42CB-B3ED-0C2A5D00C2A6}"/>
                  </a:ext>
                </a:extLst>
              </p:cNvPr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59;p36">
                <a:extLst>
                  <a:ext uri="{FF2B5EF4-FFF2-40B4-BE49-F238E27FC236}">
                    <a16:creationId xmlns:a16="http://schemas.microsoft.com/office/drawing/2014/main" id="{03BEE931-E42C-46E1-A7AD-52A575252E46}"/>
                  </a:ext>
                </a:extLst>
              </p:cNvPr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60;p36">
                <a:extLst>
                  <a:ext uri="{FF2B5EF4-FFF2-40B4-BE49-F238E27FC236}">
                    <a16:creationId xmlns:a16="http://schemas.microsoft.com/office/drawing/2014/main" id="{E1C36D6D-3D1E-4CD5-AA3A-48243A3EA5A1}"/>
                  </a:ext>
                </a:extLst>
              </p:cNvPr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61;p36">
                <a:extLst>
                  <a:ext uri="{FF2B5EF4-FFF2-40B4-BE49-F238E27FC236}">
                    <a16:creationId xmlns:a16="http://schemas.microsoft.com/office/drawing/2014/main" id="{6ECD9255-39C1-403B-A6B5-7259AEEDF3DA}"/>
                  </a:ext>
                </a:extLst>
              </p:cNvPr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62;p36">
                <a:extLst>
                  <a:ext uri="{FF2B5EF4-FFF2-40B4-BE49-F238E27FC236}">
                    <a16:creationId xmlns:a16="http://schemas.microsoft.com/office/drawing/2014/main" id="{76F57BB7-A735-479C-8D78-BBAED4B3933E}"/>
                  </a:ext>
                </a:extLst>
              </p:cNvPr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63;p36">
                <a:extLst>
                  <a:ext uri="{FF2B5EF4-FFF2-40B4-BE49-F238E27FC236}">
                    <a16:creationId xmlns:a16="http://schemas.microsoft.com/office/drawing/2014/main" id="{F23E80CF-10D0-4C45-BE59-665DC01549CD}"/>
                  </a:ext>
                </a:extLst>
              </p:cNvPr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64;p36">
                <a:extLst>
                  <a:ext uri="{FF2B5EF4-FFF2-40B4-BE49-F238E27FC236}">
                    <a16:creationId xmlns:a16="http://schemas.microsoft.com/office/drawing/2014/main" id="{5CAC45AC-E1C3-44F1-B41F-01F9DFA7E40F}"/>
                  </a:ext>
                </a:extLst>
              </p:cNvPr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65;p36">
                <a:extLst>
                  <a:ext uri="{FF2B5EF4-FFF2-40B4-BE49-F238E27FC236}">
                    <a16:creationId xmlns:a16="http://schemas.microsoft.com/office/drawing/2014/main" id="{8AAB803D-0228-4731-BDA7-C98BF1B48AE5}"/>
                  </a:ext>
                </a:extLst>
              </p:cNvPr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66;p36">
                <a:extLst>
                  <a:ext uri="{FF2B5EF4-FFF2-40B4-BE49-F238E27FC236}">
                    <a16:creationId xmlns:a16="http://schemas.microsoft.com/office/drawing/2014/main" id="{F8B4D3F8-069D-4F5B-A250-BDEA5F63807F}"/>
                  </a:ext>
                </a:extLst>
              </p:cNvPr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67;p36">
                <a:extLst>
                  <a:ext uri="{FF2B5EF4-FFF2-40B4-BE49-F238E27FC236}">
                    <a16:creationId xmlns:a16="http://schemas.microsoft.com/office/drawing/2014/main" id="{A5D35295-1170-4312-9A41-9128885D807D}"/>
                  </a:ext>
                </a:extLst>
              </p:cNvPr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68;p36">
                <a:extLst>
                  <a:ext uri="{FF2B5EF4-FFF2-40B4-BE49-F238E27FC236}">
                    <a16:creationId xmlns:a16="http://schemas.microsoft.com/office/drawing/2014/main" id="{0E7AE9BB-6106-476C-AF62-0AE15E79AB9F}"/>
                  </a:ext>
                </a:extLst>
              </p:cNvPr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69;p36">
                <a:extLst>
                  <a:ext uri="{FF2B5EF4-FFF2-40B4-BE49-F238E27FC236}">
                    <a16:creationId xmlns:a16="http://schemas.microsoft.com/office/drawing/2014/main" id="{D4109C57-49C9-4976-9A2F-D4DDBD996F29}"/>
                  </a:ext>
                </a:extLst>
              </p:cNvPr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70;p36">
                <a:extLst>
                  <a:ext uri="{FF2B5EF4-FFF2-40B4-BE49-F238E27FC236}">
                    <a16:creationId xmlns:a16="http://schemas.microsoft.com/office/drawing/2014/main" id="{3E243154-016E-4077-A934-EF3BF0BF8278}"/>
                  </a:ext>
                </a:extLst>
              </p:cNvPr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71;p36">
                <a:extLst>
                  <a:ext uri="{FF2B5EF4-FFF2-40B4-BE49-F238E27FC236}">
                    <a16:creationId xmlns:a16="http://schemas.microsoft.com/office/drawing/2014/main" id="{015A8FEB-6B57-4CC7-B485-AD03AECB7C42}"/>
                  </a:ext>
                </a:extLst>
              </p:cNvPr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72;p36">
                <a:extLst>
                  <a:ext uri="{FF2B5EF4-FFF2-40B4-BE49-F238E27FC236}">
                    <a16:creationId xmlns:a16="http://schemas.microsoft.com/office/drawing/2014/main" id="{8961FFFB-3B56-4113-9BF0-51871C0A7E46}"/>
                  </a:ext>
                </a:extLst>
              </p:cNvPr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73;p36">
                <a:extLst>
                  <a:ext uri="{FF2B5EF4-FFF2-40B4-BE49-F238E27FC236}">
                    <a16:creationId xmlns:a16="http://schemas.microsoft.com/office/drawing/2014/main" id="{BF11E113-115D-4702-8701-2408A7314676}"/>
                  </a:ext>
                </a:extLst>
              </p:cNvPr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74;p36">
                <a:extLst>
                  <a:ext uri="{FF2B5EF4-FFF2-40B4-BE49-F238E27FC236}">
                    <a16:creationId xmlns:a16="http://schemas.microsoft.com/office/drawing/2014/main" id="{912006AF-7306-498B-85B0-574B70574D17}"/>
                  </a:ext>
                </a:extLst>
              </p:cNvPr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75;p36">
                <a:extLst>
                  <a:ext uri="{FF2B5EF4-FFF2-40B4-BE49-F238E27FC236}">
                    <a16:creationId xmlns:a16="http://schemas.microsoft.com/office/drawing/2014/main" id="{FF7FB282-BE9C-4CAE-83FA-8FB06DB05C20}"/>
                  </a:ext>
                </a:extLst>
              </p:cNvPr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76;p36">
                <a:extLst>
                  <a:ext uri="{FF2B5EF4-FFF2-40B4-BE49-F238E27FC236}">
                    <a16:creationId xmlns:a16="http://schemas.microsoft.com/office/drawing/2014/main" id="{ED9326C6-661F-45A6-9FC7-ECB6F5445595}"/>
                  </a:ext>
                </a:extLst>
              </p:cNvPr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77;p36">
                <a:extLst>
                  <a:ext uri="{FF2B5EF4-FFF2-40B4-BE49-F238E27FC236}">
                    <a16:creationId xmlns:a16="http://schemas.microsoft.com/office/drawing/2014/main" id="{22A5F5AF-8848-42FB-8339-262C67A5F107}"/>
                  </a:ext>
                </a:extLst>
              </p:cNvPr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78;p36">
                <a:extLst>
                  <a:ext uri="{FF2B5EF4-FFF2-40B4-BE49-F238E27FC236}">
                    <a16:creationId xmlns:a16="http://schemas.microsoft.com/office/drawing/2014/main" id="{9442F6B5-1116-487F-9492-08C83E47CB4E}"/>
                  </a:ext>
                </a:extLst>
              </p:cNvPr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79;p36">
                <a:extLst>
                  <a:ext uri="{FF2B5EF4-FFF2-40B4-BE49-F238E27FC236}">
                    <a16:creationId xmlns:a16="http://schemas.microsoft.com/office/drawing/2014/main" id="{CDD737E6-13BC-4F9C-9CCD-C3B156C8D285}"/>
                  </a:ext>
                </a:extLst>
              </p:cNvPr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80;p36">
                <a:extLst>
                  <a:ext uri="{FF2B5EF4-FFF2-40B4-BE49-F238E27FC236}">
                    <a16:creationId xmlns:a16="http://schemas.microsoft.com/office/drawing/2014/main" id="{74354F7C-5538-443D-A3C7-2DC55D0663C8}"/>
                  </a:ext>
                </a:extLst>
              </p:cNvPr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81;p36">
                <a:extLst>
                  <a:ext uri="{FF2B5EF4-FFF2-40B4-BE49-F238E27FC236}">
                    <a16:creationId xmlns:a16="http://schemas.microsoft.com/office/drawing/2014/main" id="{4FDC597B-18D0-4D54-A60A-6FFE1ED6D778}"/>
                  </a:ext>
                </a:extLst>
              </p:cNvPr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82;p36">
                <a:extLst>
                  <a:ext uri="{FF2B5EF4-FFF2-40B4-BE49-F238E27FC236}">
                    <a16:creationId xmlns:a16="http://schemas.microsoft.com/office/drawing/2014/main" id="{CDD06DB3-2A86-473A-8546-E9CD9CCBED38}"/>
                  </a:ext>
                </a:extLst>
              </p:cNvPr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83;p36">
                <a:extLst>
                  <a:ext uri="{FF2B5EF4-FFF2-40B4-BE49-F238E27FC236}">
                    <a16:creationId xmlns:a16="http://schemas.microsoft.com/office/drawing/2014/main" id="{BC6824E1-EA7D-450E-9DB2-E32DAD926D93}"/>
                  </a:ext>
                </a:extLst>
              </p:cNvPr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84;p36">
                <a:extLst>
                  <a:ext uri="{FF2B5EF4-FFF2-40B4-BE49-F238E27FC236}">
                    <a16:creationId xmlns:a16="http://schemas.microsoft.com/office/drawing/2014/main" id="{5A0D8438-7B50-46A2-B0AE-17DC544E9CA2}"/>
                  </a:ext>
                </a:extLst>
              </p:cNvPr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85;p36">
                <a:extLst>
                  <a:ext uri="{FF2B5EF4-FFF2-40B4-BE49-F238E27FC236}">
                    <a16:creationId xmlns:a16="http://schemas.microsoft.com/office/drawing/2014/main" id="{3FAF6B43-DF02-4F18-9A81-61BAF5794A63}"/>
                  </a:ext>
                </a:extLst>
              </p:cNvPr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86;p36">
                <a:extLst>
                  <a:ext uri="{FF2B5EF4-FFF2-40B4-BE49-F238E27FC236}">
                    <a16:creationId xmlns:a16="http://schemas.microsoft.com/office/drawing/2014/main" id="{37B36C75-F806-4020-96AF-1357B37B34E4}"/>
                  </a:ext>
                </a:extLst>
              </p:cNvPr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87;p36">
                <a:extLst>
                  <a:ext uri="{FF2B5EF4-FFF2-40B4-BE49-F238E27FC236}">
                    <a16:creationId xmlns:a16="http://schemas.microsoft.com/office/drawing/2014/main" id="{11A93B2C-40A0-4B79-A189-976E696C27B9}"/>
                  </a:ext>
                </a:extLst>
              </p:cNvPr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88;p36">
                <a:extLst>
                  <a:ext uri="{FF2B5EF4-FFF2-40B4-BE49-F238E27FC236}">
                    <a16:creationId xmlns:a16="http://schemas.microsoft.com/office/drawing/2014/main" id="{EFF5A713-5983-48CB-9D4E-7730B3B05749}"/>
                  </a:ext>
                </a:extLst>
              </p:cNvPr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89;p36">
                <a:extLst>
                  <a:ext uri="{FF2B5EF4-FFF2-40B4-BE49-F238E27FC236}">
                    <a16:creationId xmlns:a16="http://schemas.microsoft.com/office/drawing/2014/main" id="{44066646-78FB-40A6-8042-81D2A5E71029}"/>
                  </a:ext>
                </a:extLst>
              </p:cNvPr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90;p36">
                <a:extLst>
                  <a:ext uri="{FF2B5EF4-FFF2-40B4-BE49-F238E27FC236}">
                    <a16:creationId xmlns:a16="http://schemas.microsoft.com/office/drawing/2014/main" id="{9CCAD26D-CC22-4AAF-BD0C-42357E0E732E}"/>
                  </a:ext>
                </a:extLst>
              </p:cNvPr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91;p36">
                <a:extLst>
                  <a:ext uri="{FF2B5EF4-FFF2-40B4-BE49-F238E27FC236}">
                    <a16:creationId xmlns:a16="http://schemas.microsoft.com/office/drawing/2014/main" id="{E199D246-5CA8-48D9-AE4E-61376DDE9E99}"/>
                  </a:ext>
                </a:extLst>
              </p:cNvPr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92;p36">
                <a:extLst>
                  <a:ext uri="{FF2B5EF4-FFF2-40B4-BE49-F238E27FC236}">
                    <a16:creationId xmlns:a16="http://schemas.microsoft.com/office/drawing/2014/main" id="{9736133B-7C3D-428C-85AA-60835C83F6C1}"/>
                  </a:ext>
                </a:extLst>
              </p:cNvPr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93;p36">
                <a:extLst>
                  <a:ext uri="{FF2B5EF4-FFF2-40B4-BE49-F238E27FC236}">
                    <a16:creationId xmlns:a16="http://schemas.microsoft.com/office/drawing/2014/main" id="{60C6B08D-9B88-444C-A425-81C8DDC68E2A}"/>
                  </a:ext>
                </a:extLst>
              </p:cNvPr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94;p36">
                <a:extLst>
                  <a:ext uri="{FF2B5EF4-FFF2-40B4-BE49-F238E27FC236}">
                    <a16:creationId xmlns:a16="http://schemas.microsoft.com/office/drawing/2014/main" id="{EDF6460D-E654-4AC5-BB87-F0B4474D9805}"/>
                  </a:ext>
                </a:extLst>
              </p:cNvPr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95;p36">
                <a:extLst>
                  <a:ext uri="{FF2B5EF4-FFF2-40B4-BE49-F238E27FC236}">
                    <a16:creationId xmlns:a16="http://schemas.microsoft.com/office/drawing/2014/main" id="{49A518FB-BAA9-46F6-824B-59E4AD19AB2F}"/>
                  </a:ext>
                </a:extLst>
              </p:cNvPr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96;p36">
                <a:extLst>
                  <a:ext uri="{FF2B5EF4-FFF2-40B4-BE49-F238E27FC236}">
                    <a16:creationId xmlns:a16="http://schemas.microsoft.com/office/drawing/2014/main" id="{87610390-1B85-47A2-84EF-AA26EA588554}"/>
                  </a:ext>
                </a:extLst>
              </p:cNvPr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97;p36">
                <a:extLst>
                  <a:ext uri="{FF2B5EF4-FFF2-40B4-BE49-F238E27FC236}">
                    <a16:creationId xmlns:a16="http://schemas.microsoft.com/office/drawing/2014/main" id="{E1EA0A16-A612-4DEF-9ACF-F01DE1BFEA85}"/>
                  </a:ext>
                </a:extLst>
              </p:cNvPr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98;p36">
                <a:extLst>
                  <a:ext uri="{FF2B5EF4-FFF2-40B4-BE49-F238E27FC236}">
                    <a16:creationId xmlns:a16="http://schemas.microsoft.com/office/drawing/2014/main" id="{E3068A4A-D952-450F-889C-41CF4CBF9D70}"/>
                  </a:ext>
                </a:extLst>
              </p:cNvPr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99;p36">
                <a:extLst>
                  <a:ext uri="{FF2B5EF4-FFF2-40B4-BE49-F238E27FC236}">
                    <a16:creationId xmlns:a16="http://schemas.microsoft.com/office/drawing/2014/main" id="{41D57189-0FF5-495F-9210-46DD6AC2883F}"/>
                  </a:ext>
                </a:extLst>
              </p:cNvPr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00;p36">
                <a:extLst>
                  <a:ext uri="{FF2B5EF4-FFF2-40B4-BE49-F238E27FC236}">
                    <a16:creationId xmlns:a16="http://schemas.microsoft.com/office/drawing/2014/main" id="{F90D50E2-E627-40E5-A287-2883217E8AE4}"/>
                  </a:ext>
                </a:extLst>
              </p:cNvPr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01;p36">
                <a:extLst>
                  <a:ext uri="{FF2B5EF4-FFF2-40B4-BE49-F238E27FC236}">
                    <a16:creationId xmlns:a16="http://schemas.microsoft.com/office/drawing/2014/main" id="{40EDDB22-28E6-4BE4-B54A-DDBA0D2CF6C0}"/>
                  </a:ext>
                </a:extLst>
              </p:cNvPr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02;p36">
                <a:extLst>
                  <a:ext uri="{FF2B5EF4-FFF2-40B4-BE49-F238E27FC236}">
                    <a16:creationId xmlns:a16="http://schemas.microsoft.com/office/drawing/2014/main" id="{2631BBF3-73DF-407F-ABA8-D75E89A8441E}"/>
                  </a:ext>
                </a:extLst>
              </p:cNvPr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03;p36">
                <a:extLst>
                  <a:ext uri="{FF2B5EF4-FFF2-40B4-BE49-F238E27FC236}">
                    <a16:creationId xmlns:a16="http://schemas.microsoft.com/office/drawing/2014/main" id="{AD9C1B1B-4BD1-4C58-8CC2-721BEC5D3F5A}"/>
                  </a:ext>
                </a:extLst>
              </p:cNvPr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04;p36">
                <a:extLst>
                  <a:ext uri="{FF2B5EF4-FFF2-40B4-BE49-F238E27FC236}">
                    <a16:creationId xmlns:a16="http://schemas.microsoft.com/office/drawing/2014/main" id="{9DC13F66-8F5D-47DC-BB7C-6DA90A42635A}"/>
                  </a:ext>
                </a:extLst>
              </p:cNvPr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05;p36">
                <a:extLst>
                  <a:ext uri="{FF2B5EF4-FFF2-40B4-BE49-F238E27FC236}">
                    <a16:creationId xmlns:a16="http://schemas.microsoft.com/office/drawing/2014/main" id="{03841941-5BF3-4A6F-BA30-551C6D1CD26C}"/>
                  </a:ext>
                </a:extLst>
              </p:cNvPr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06;p36">
                <a:extLst>
                  <a:ext uri="{FF2B5EF4-FFF2-40B4-BE49-F238E27FC236}">
                    <a16:creationId xmlns:a16="http://schemas.microsoft.com/office/drawing/2014/main" id="{964F35C2-68E8-41DB-8CEA-35140C75F50D}"/>
                  </a:ext>
                </a:extLst>
              </p:cNvPr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07;p36">
                <a:extLst>
                  <a:ext uri="{FF2B5EF4-FFF2-40B4-BE49-F238E27FC236}">
                    <a16:creationId xmlns:a16="http://schemas.microsoft.com/office/drawing/2014/main" id="{265BA28E-CB90-422B-9739-E68E2A4168E8}"/>
                  </a:ext>
                </a:extLst>
              </p:cNvPr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08;p36">
                <a:extLst>
                  <a:ext uri="{FF2B5EF4-FFF2-40B4-BE49-F238E27FC236}">
                    <a16:creationId xmlns:a16="http://schemas.microsoft.com/office/drawing/2014/main" id="{5CE124AD-C46D-4153-8472-EECFFEC0E65C}"/>
                  </a:ext>
                </a:extLst>
              </p:cNvPr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09;p36">
                <a:extLst>
                  <a:ext uri="{FF2B5EF4-FFF2-40B4-BE49-F238E27FC236}">
                    <a16:creationId xmlns:a16="http://schemas.microsoft.com/office/drawing/2014/main" id="{0525711E-A9D2-442A-AB9E-FAB7473AF90D}"/>
                  </a:ext>
                </a:extLst>
              </p:cNvPr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10;p36">
                <a:extLst>
                  <a:ext uri="{FF2B5EF4-FFF2-40B4-BE49-F238E27FC236}">
                    <a16:creationId xmlns:a16="http://schemas.microsoft.com/office/drawing/2014/main" id="{D06B3A7F-834D-4E16-B39E-68E65769BAAC}"/>
                  </a:ext>
                </a:extLst>
              </p:cNvPr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11;p36">
                <a:extLst>
                  <a:ext uri="{FF2B5EF4-FFF2-40B4-BE49-F238E27FC236}">
                    <a16:creationId xmlns:a16="http://schemas.microsoft.com/office/drawing/2014/main" id="{8D7FF401-BE59-4751-A9B0-6F040D676F84}"/>
                  </a:ext>
                </a:extLst>
              </p:cNvPr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12;p36">
                <a:extLst>
                  <a:ext uri="{FF2B5EF4-FFF2-40B4-BE49-F238E27FC236}">
                    <a16:creationId xmlns:a16="http://schemas.microsoft.com/office/drawing/2014/main" id="{2DD84BD2-E4AD-419E-8839-D9075CABA911}"/>
                  </a:ext>
                </a:extLst>
              </p:cNvPr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13;p36">
                <a:extLst>
                  <a:ext uri="{FF2B5EF4-FFF2-40B4-BE49-F238E27FC236}">
                    <a16:creationId xmlns:a16="http://schemas.microsoft.com/office/drawing/2014/main" id="{84FEA13D-FC2B-4CDC-8AE2-28CE21CB48E7}"/>
                  </a:ext>
                </a:extLst>
              </p:cNvPr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14;p36">
                <a:extLst>
                  <a:ext uri="{FF2B5EF4-FFF2-40B4-BE49-F238E27FC236}">
                    <a16:creationId xmlns:a16="http://schemas.microsoft.com/office/drawing/2014/main" id="{BBA817C7-E4D6-4E9C-9153-677E3B058DAF}"/>
                  </a:ext>
                </a:extLst>
              </p:cNvPr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15;p36">
                <a:extLst>
                  <a:ext uri="{FF2B5EF4-FFF2-40B4-BE49-F238E27FC236}">
                    <a16:creationId xmlns:a16="http://schemas.microsoft.com/office/drawing/2014/main" id="{ED53CBD2-DAC7-4051-8B17-734CFED3D133}"/>
                  </a:ext>
                </a:extLst>
              </p:cNvPr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916;p36">
                <a:extLst>
                  <a:ext uri="{FF2B5EF4-FFF2-40B4-BE49-F238E27FC236}">
                    <a16:creationId xmlns:a16="http://schemas.microsoft.com/office/drawing/2014/main" id="{0E146616-C97F-460E-B8A5-815B1A944763}"/>
                  </a:ext>
                </a:extLst>
              </p:cNvPr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917;p36">
                <a:extLst>
                  <a:ext uri="{FF2B5EF4-FFF2-40B4-BE49-F238E27FC236}">
                    <a16:creationId xmlns:a16="http://schemas.microsoft.com/office/drawing/2014/main" id="{E2670CEC-7E3D-4FEF-B693-DD1858452D3B}"/>
                  </a:ext>
                </a:extLst>
              </p:cNvPr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918;p36">
                <a:extLst>
                  <a:ext uri="{FF2B5EF4-FFF2-40B4-BE49-F238E27FC236}">
                    <a16:creationId xmlns:a16="http://schemas.microsoft.com/office/drawing/2014/main" id="{EC4FE071-C253-409A-B402-47C6F3151D16}"/>
                  </a:ext>
                </a:extLst>
              </p:cNvPr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919;p36">
                <a:extLst>
                  <a:ext uri="{FF2B5EF4-FFF2-40B4-BE49-F238E27FC236}">
                    <a16:creationId xmlns:a16="http://schemas.microsoft.com/office/drawing/2014/main" id="{FF65666B-2233-4AB7-A21D-D87712C15F53}"/>
                  </a:ext>
                </a:extLst>
              </p:cNvPr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920;p36">
                <a:extLst>
                  <a:ext uri="{FF2B5EF4-FFF2-40B4-BE49-F238E27FC236}">
                    <a16:creationId xmlns:a16="http://schemas.microsoft.com/office/drawing/2014/main" id="{E8A1E0B7-BB22-4DD0-BDB7-C1B82599959C}"/>
                  </a:ext>
                </a:extLst>
              </p:cNvPr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921;p36">
                <a:extLst>
                  <a:ext uri="{FF2B5EF4-FFF2-40B4-BE49-F238E27FC236}">
                    <a16:creationId xmlns:a16="http://schemas.microsoft.com/office/drawing/2014/main" id="{B2CA9BCA-83D7-429D-89AB-766E81DBE701}"/>
                  </a:ext>
                </a:extLst>
              </p:cNvPr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922;p36">
                <a:extLst>
                  <a:ext uri="{FF2B5EF4-FFF2-40B4-BE49-F238E27FC236}">
                    <a16:creationId xmlns:a16="http://schemas.microsoft.com/office/drawing/2014/main" id="{12248B2F-A59E-4BE1-A40B-9F684CBF8418}"/>
                  </a:ext>
                </a:extLst>
              </p:cNvPr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923;p36">
              <a:extLst>
                <a:ext uri="{FF2B5EF4-FFF2-40B4-BE49-F238E27FC236}">
                  <a16:creationId xmlns:a16="http://schemas.microsoft.com/office/drawing/2014/main" id="{2EA50ECE-8E2D-4E5A-A88D-8BBD27E6017B}"/>
                </a:ext>
              </a:extLst>
            </p:cNvPr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221" name="Google Shape;924;p36">
                <a:extLst>
                  <a:ext uri="{FF2B5EF4-FFF2-40B4-BE49-F238E27FC236}">
                    <a16:creationId xmlns:a16="http://schemas.microsoft.com/office/drawing/2014/main" id="{B9A322F3-AE47-4C5B-9D36-D5E587857885}"/>
                  </a:ext>
                </a:extLst>
              </p:cNvPr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925;p36">
                <a:extLst>
                  <a:ext uri="{FF2B5EF4-FFF2-40B4-BE49-F238E27FC236}">
                    <a16:creationId xmlns:a16="http://schemas.microsoft.com/office/drawing/2014/main" id="{BF809DC0-2EBD-4B1C-A5CC-EA3CD185BEAA}"/>
                  </a:ext>
                </a:extLst>
              </p:cNvPr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926;p36">
            <a:extLst>
              <a:ext uri="{FF2B5EF4-FFF2-40B4-BE49-F238E27FC236}">
                <a16:creationId xmlns:a16="http://schemas.microsoft.com/office/drawing/2014/main" id="{9288D2C6-3FF7-4103-86D9-9025A360310A}"/>
              </a:ext>
            </a:extLst>
          </p:cNvPr>
          <p:cNvSpPr txBox="1">
            <a:spLocks/>
          </p:cNvSpPr>
          <p:nvPr/>
        </p:nvSpPr>
        <p:spPr>
          <a:xfrm>
            <a:off x="6223313" y="1154831"/>
            <a:ext cx="2453327" cy="141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None/>
              <a:defRPr sz="1600" b="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indent="0" algn="r">
              <a:lnSpc>
                <a:spcPct val="100000"/>
              </a:lnSpc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Aplica para:</a:t>
            </a:r>
          </a:p>
          <a:p>
            <a:pPr marL="0" indent="0" algn="r">
              <a:lnSpc>
                <a:spcPct val="100000"/>
              </a:lnSpc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Flotilla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tx1">
                    <a:lumMod val="75000"/>
                  </a:schemeClr>
                </a:solidFill>
              </a:rPr>
              <a:t>Individual</a:t>
            </a:r>
          </a:p>
          <a:p>
            <a:pPr marL="285750" indent="-285750" algn="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18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14346"/>
      </p:ext>
    </p:extLst>
  </p:cSld>
  <p:clrMapOvr>
    <a:masterClrMapping/>
  </p:clrMapOvr>
</p:sld>
</file>

<file path=ppt/theme/theme1.xml><?xml version="1.0" encoding="utf-8"?>
<a:theme xmlns:a="http://schemas.openxmlformats.org/drawingml/2006/main" name="Driving Center Company Profile by Slidesgo">
  <a:themeElements>
    <a:clrScheme name="Simple Light">
      <a:dk1>
        <a:srgbClr val="1F424C"/>
      </a:dk1>
      <a:lt1>
        <a:srgbClr val="FFFFFF"/>
      </a:lt1>
      <a:dk2>
        <a:srgbClr val="FFFFFF"/>
      </a:dk2>
      <a:lt2>
        <a:srgbClr val="FFFFFF"/>
      </a:lt2>
      <a:accent1>
        <a:srgbClr val="F4D000"/>
      </a:accent1>
      <a:accent2>
        <a:srgbClr val="E83D3D"/>
      </a:accent2>
      <a:accent3>
        <a:srgbClr val="00ABBF"/>
      </a:accent3>
      <a:accent4>
        <a:srgbClr val="336574"/>
      </a:accent4>
      <a:accent5>
        <a:srgbClr val="CEB200"/>
      </a:accent5>
      <a:accent6>
        <a:srgbClr val="B2322E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8a1bad36-d8b0-4cfa-9462-7c748c5ba06c">2023-01-18T06:00:00+00:00</Fecha>
    <Ejercicio xmlns="8a1bad36-d8b0-4cfa-9462-7c748c5ba06c">2022: Nueva Estructura Seguros (CUSF)</Ejercicio>
    <Orden xmlns="8a1bad36-d8b0-4cfa-9462-7c748c5ba06c">D</Orden>
    <_dlc_DocId xmlns="fbb82a6a-a961-4754-99c6-5e8b59674839">ZUWP26PT267V-208-609</_dlc_DocId>
    <_dlc_DocIdUrl xmlns="fbb82a6a-a961-4754-99c6-5e8b59674839">
      <Url>https://www.cnsf.gob.mx/Sistemas/_layouts/15/DocIdRedir.aspx?ID=ZUWP26PT267V-208-609</Url>
      <Description>ZUWP26PT267V-208-609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6B3A07897E7B468E6372F906A21529" ma:contentTypeVersion="3" ma:contentTypeDescription="Crear nuevo documento." ma:contentTypeScope="" ma:versionID="96f41bc828122236fb28b18823518c57">
  <xsd:schema xmlns:xsd="http://www.w3.org/2001/XMLSchema" xmlns:xs="http://www.w3.org/2001/XMLSchema" xmlns:p="http://schemas.microsoft.com/office/2006/metadata/properties" xmlns:ns2="8a1bad36-d8b0-4cfa-9462-7c748c5ba06c" xmlns:ns3="fbb82a6a-a961-4754-99c6-5e8b59674839" targetNamespace="http://schemas.microsoft.com/office/2006/metadata/properties" ma:root="true" ma:fieldsID="dff5b5ee9d2ad7274c3b25a988b8ed77" ns2:_="" ns3:_="">
    <xsd:import namespace="8a1bad36-d8b0-4cfa-9462-7c748c5ba06c"/>
    <xsd:import namespace="fbb82a6a-a961-4754-99c6-5e8b59674839"/>
    <xsd:element name="properties">
      <xsd:complexType>
        <xsd:sequence>
          <xsd:element name="documentManagement">
            <xsd:complexType>
              <xsd:all>
                <xsd:element ref="ns2:Fecha" minOccurs="0"/>
                <xsd:element ref="ns2:Ejercicio" minOccurs="0"/>
                <xsd:element ref="ns2:Orden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bad36-d8b0-4cfa-9462-7c748c5ba06c" elementFormDefault="qualified">
    <xsd:import namespace="http://schemas.microsoft.com/office/2006/documentManagement/types"/>
    <xsd:import namespace="http://schemas.microsoft.com/office/infopath/2007/PartnerControls"/>
    <xsd:element name="Fecha" ma:index="8" nillable="true" ma:displayName="Fecha" ma:format="DateOnly" ma:internalName="Fecha">
      <xsd:simpleType>
        <xsd:restriction base="dms:DateTime"/>
      </xsd:simpleType>
    </xsd:element>
    <xsd:element name="Ejercicio" ma:index="9" nillable="true" ma:displayName="Ejercicio" ma:internalName="Ejercicio">
      <xsd:simpleType>
        <xsd:restriction base="dms:Text">
          <xsd:maxLength value="255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82a6a-a961-4754-99c6-5e8b59674839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2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69416F5-950A-4658-9772-658CB7880465}"/>
</file>

<file path=customXml/itemProps2.xml><?xml version="1.0" encoding="utf-8"?>
<ds:datastoreItem xmlns:ds="http://schemas.openxmlformats.org/officeDocument/2006/customXml" ds:itemID="{CF5E5120-A1CC-4287-831D-902A4EA5B269}"/>
</file>

<file path=customXml/itemProps3.xml><?xml version="1.0" encoding="utf-8"?>
<ds:datastoreItem xmlns:ds="http://schemas.openxmlformats.org/officeDocument/2006/customXml" ds:itemID="{7FB20468-9042-406C-96D9-790F3C9AC327}"/>
</file>

<file path=customXml/itemProps4.xml><?xml version="1.0" encoding="utf-8"?>
<ds:datastoreItem xmlns:ds="http://schemas.openxmlformats.org/officeDocument/2006/customXml" ds:itemID="{A8F4C7C6-43A1-40FD-8879-82AC209D036B}"/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1325</Words>
  <Application>Microsoft Office PowerPoint</Application>
  <PresentationFormat>Presentación en pantalla (16:9)</PresentationFormat>
  <Paragraphs>237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Krona One</vt:lpstr>
      <vt:lpstr>Arial</vt:lpstr>
      <vt:lpstr>Source Sans Pro</vt:lpstr>
      <vt:lpstr>Montserrat</vt:lpstr>
      <vt:lpstr>Ubuntu</vt:lpstr>
      <vt:lpstr>Dosis</vt:lpstr>
      <vt:lpstr>Driving Center Company Profile by Slidesgo</vt:lpstr>
      <vt:lpstr>Taller sobre el Manual del Sistema Estadístico de los Seguros de Autos</vt:lpstr>
      <vt:lpstr>Prima devengada acumulada</vt:lpstr>
      <vt:lpstr>Prima devengada acumulada</vt:lpstr>
      <vt:lpstr>Prima devengada acumulada</vt:lpstr>
      <vt:lpstr>Prima devengada acumulada</vt:lpstr>
      <vt:lpstr>Prima devengada acumulada</vt:lpstr>
      <vt:lpstr>Prima devengada acumulada</vt:lpstr>
      <vt:lpstr>Prima devengada acumulada</vt:lpstr>
      <vt:lpstr>Cobertura </vt:lpstr>
      <vt:lpstr>Prima emitida </vt:lpstr>
      <vt:lpstr>Consistencia entre años </vt:lpstr>
      <vt:lpstr>Consistencia entre tablas</vt:lpstr>
      <vt:lpstr>Tipo de pérdida SIPAC</vt:lpstr>
      <vt:lpstr>Tipo de pérdida SIPAC</vt:lpstr>
      <vt:lpstr>Monto de deducible</vt:lpstr>
      <vt:lpstr>Monto del siniestro ocurrido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Autos 2022</dc:title>
  <dc:creator>KARINA LUNA MARTINEZ</dc:creator>
  <cp:lastModifiedBy>RICARDO HUMBERTO SEVILLA AGUILAR</cp:lastModifiedBy>
  <cp:revision>7</cp:revision>
  <dcterms:modified xsi:type="dcterms:W3CDTF">2023-01-18T04:15:04Z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0x0101003D6B3A07897E7B468E6372F906A21529</vt:lpwstr>
  </property>
  <property fmtid="{D5CDD505-2E9C-101B-9397-08002B2CF9AE}" pid="3" name="_dlc_DocIdItemGuid">
    <vt:lpwstr>76c2319d-6c4d-494a-8f4a-9121ab2c48fe</vt:lpwstr>
  </property>
</Properties>
</file>